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92028" y="352043"/>
            <a:ext cx="950976" cy="4861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9539" y="306400"/>
            <a:ext cx="8393430" cy="9410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61233" y="1385391"/>
            <a:ext cx="6708775" cy="2586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755501" y="6498532"/>
            <a:ext cx="15938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spoonvarhaiskasvatus.fi/" TargetMode="Externa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png"/><Relationship Id="rId5" Type="http://schemas.openxmlformats.org/officeDocument/2006/relationships/image" Target="../media/image9.jpg"/><Relationship Id="rId6" Type="http://schemas.openxmlformats.org/officeDocument/2006/relationships/image" Target="../media/image10.jpg"/><Relationship Id="rId7" Type="http://schemas.openxmlformats.org/officeDocument/2006/relationships/hyperlink" Target="http://www.espoonvarhaiskasvatus.fi/" TargetMode="External"/><Relationship Id="rId8" Type="http://schemas.openxmlformats.org/officeDocument/2006/relationships/image" Target="../media/image11.png"/><Relationship Id="rId9" Type="http://schemas.openxmlformats.org/officeDocument/2006/relationships/image" Target="../media/image12.jpg"/><Relationship Id="rId10" Type="http://schemas.openxmlformats.org/officeDocument/2006/relationships/image" Target="../media/image13.png"/><Relationship Id="rId11" Type="http://schemas.openxmlformats.org/officeDocument/2006/relationships/image" Target="../media/image14.jpg"/><Relationship Id="rId12" Type="http://schemas.openxmlformats.org/officeDocument/2006/relationships/image" Target="../media/image15.png"/><Relationship Id="rId13" Type="http://schemas.openxmlformats.org/officeDocument/2006/relationships/image" Target="../media/image16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image" Target="../media/image18.jpg"/><Relationship Id="rId4" Type="http://schemas.openxmlformats.org/officeDocument/2006/relationships/image" Target="../media/image19.jpg"/><Relationship Id="rId5" Type="http://schemas.openxmlformats.org/officeDocument/2006/relationships/hyperlink" Target="http://www.espoonvarhaiskasvatus.fi/" TargetMode="External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image" Target="../media/image22.jpg"/><Relationship Id="rId9" Type="http://schemas.openxmlformats.org/officeDocument/2006/relationships/image" Target="../media/image2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46B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92028" y="352043"/>
            <a:ext cx="950976" cy="48615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819"/>
              </a:spcBef>
            </a:pPr>
            <a:r>
              <a:rPr dirty="0" spc="-275"/>
              <a:t>Huoltaja</a:t>
            </a:r>
            <a:r>
              <a:rPr dirty="0" spc="-610"/>
              <a:t> </a:t>
            </a:r>
            <a:r>
              <a:rPr dirty="0" spc="-229"/>
              <a:t>ohje</a:t>
            </a:r>
            <a:r>
              <a:rPr dirty="0" spc="-595"/>
              <a:t> </a:t>
            </a:r>
            <a:r>
              <a:rPr dirty="0" spc="-320"/>
              <a:t>e</a:t>
            </a:r>
            <a:r>
              <a:rPr dirty="0" spc="-660"/>
              <a:t>V</a:t>
            </a:r>
            <a:r>
              <a:rPr dirty="0" spc="-320"/>
              <a:t>ak</a:t>
            </a:r>
            <a:r>
              <a:rPr dirty="0" spc="-330"/>
              <a:t>a</a:t>
            </a:r>
            <a:r>
              <a:rPr dirty="0" spc="-15"/>
              <a:t>-</a:t>
            </a:r>
            <a:r>
              <a:rPr dirty="0" spc="-330"/>
              <a:t> </a:t>
            </a:r>
            <a:r>
              <a:rPr dirty="0" spc="-295"/>
              <a:t>kirjautuminen</a:t>
            </a:r>
            <a:r>
              <a:rPr dirty="0" spc="-600"/>
              <a:t> </a:t>
            </a:r>
            <a:r>
              <a:rPr dirty="0" spc="-25"/>
              <a:t>ja </a:t>
            </a:r>
            <a:r>
              <a:rPr dirty="0" spc="-300"/>
              <a:t>kirjanmerkki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4</a:t>
            </a:fld>
          </a:p>
        </p:txBody>
      </p:sp>
      <p:sp>
        <p:nvSpPr>
          <p:cNvPr id="5" name="object 5" descr=""/>
          <p:cNvSpPr txBox="1"/>
          <p:nvPr/>
        </p:nvSpPr>
        <p:spPr>
          <a:xfrm>
            <a:off x="5145151" y="4255465"/>
            <a:ext cx="1902460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20">
                <a:solidFill>
                  <a:srgbClr val="FFFFFF"/>
                </a:solidFill>
                <a:latin typeface="Arial"/>
                <a:cs typeface="Arial"/>
              </a:rPr>
              <a:t>29.11.2024</a:t>
            </a:r>
            <a:endParaRPr sz="3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20054" y="5156961"/>
            <a:ext cx="1161415" cy="3238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950" spc="-90">
                <a:solidFill>
                  <a:srgbClr val="FFFFFF"/>
                </a:solidFill>
                <a:latin typeface="Arial"/>
                <a:cs typeface="Arial"/>
              </a:rPr>
              <a:t>eVaka-</a:t>
            </a:r>
            <a:r>
              <a:rPr dirty="0" sz="1950" spc="-40">
                <a:solidFill>
                  <a:srgbClr val="FFFFFF"/>
                </a:solidFill>
                <a:latin typeface="Arial"/>
                <a:cs typeface="Arial"/>
              </a:rPr>
              <a:t>tiimi</a:t>
            </a:r>
            <a:endParaRPr sz="1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285" y="299084"/>
            <a:ext cx="969454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Tunnuksen</a:t>
            </a:r>
            <a:r>
              <a:rPr dirty="0" spc="-90"/>
              <a:t> </a:t>
            </a:r>
            <a:r>
              <a:rPr dirty="0"/>
              <a:t>luominen</a:t>
            </a:r>
            <a:r>
              <a:rPr dirty="0" spc="-90"/>
              <a:t> </a:t>
            </a:r>
            <a:r>
              <a:rPr dirty="0"/>
              <a:t>ja</a:t>
            </a:r>
            <a:r>
              <a:rPr dirty="0" spc="-95"/>
              <a:t> </a:t>
            </a:r>
            <a:r>
              <a:rPr dirty="0"/>
              <a:t>kevyt</a:t>
            </a:r>
            <a:r>
              <a:rPr dirty="0" spc="-120"/>
              <a:t> </a:t>
            </a:r>
            <a:r>
              <a:rPr dirty="0"/>
              <a:t>kirjautumisen</a:t>
            </a:r>
            <a:r>
              <a:rPr dirty="0" spc="-80"/>
              <a:t> </a:t>
            </a:r>
            <a:r>
              <a:rPr dirty="0" spc="-10"/>
              <a:t>aktivointi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25195" y="1086611"/>
            <a:ext cx="955675" cy="955675"/>
            <a:chOff x="425195" y="1086611"/>
            <a:chExt cx="955675" cy="955675"/>
          </a:xfrm>
        </p:grpSpPr>
        <p:sp>
          <p:nvSpPr>
            <p:cNvPr id="4" name="object 4" descr=""/>
            <p:cNvSpPr/>
            <p:nvPr/>
          </p:nvSpPr>
          <p:spPr>
            <a:xfrm>
              <a:off x="425195" y="1086611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3" y="0"/>
                  </a:moveTo>
                  <a:lnTo>
                    <a:pt x="428924" y="2466"/>
                  </a:lnTo>
                  <a:lnTo>
                    <a:pt x="381485" y="9705"/>
                  </a:lnTo>
                  <a:lnTo>
                    <a:pt x="335698" y="21476"/>
                  </a:lnTo>
                  <a:lnTo>
                    <a:pt x="291802" y="37540"/>
                  </a:lnTo>
                  <a:lnTo>
                    <a:pt x="250038" y="57656"/>
                  </a:lnTo>
                  <a:lnTo>
                    <a:pt x="210645" y="81586"/>
                  </a:lnTo>
                  <a:lnTo>
                    <a:pt x="173865" y="109087"/>
                  </a:lnTo>
                  <a:lnTo>
                    <a:pt x="139936" y="139922"/>
                  </a:lnTo>
                  <a:lnTo>
                    <a:pt x="109100" y="173849"/>
                  </a:lnTo>
                  <a:lnTo>
                    <a:pt x="81596" y="210629"/>
                  </a:lnTo>
                  <a:lnTo>
                    <a:pt x="57664" y="250021"/>
                  </a:lnTo>
                  <a:lnTo>
                    <a:pt x="37545" y="291786"/>
                  </a:lnTo>
                  <a:lnTo>
                    <a:pt x="21479" y="335684"/>
                  </a:lnTo>
                  <a:lnTo>
                    <a:pt x="9706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9"/>
                  </a:lnTo>
                  <a:lnTo>
                    <a:pt x="9706" y="574073"/>
                  </a:lnTo>
                  <a:lnTo>
                    <a:pt x="21479" y="619863"/>
                  </a:lnTo>
                  <a:lnTo>
                    <a:pt x="37545" y="663761"/>
                  </a:lnTo>
                  <a:lnTo>
                    <a:pt x="57664" y="705526"/>
                  </a:lnTo>
                  <a:lnTo>
                    <a:pt x="81596" y="744918"/>
                  </a:lnTo>
                  <a:lnTo>
                    <a:pt x="109100" y="781698"/>
                  </a:lnTo>
                  <a:lnTo>
                    <a:pt x="139936" y="815625"/>
                  </a:lnTo>
                  <a:lnTo>
                    <a:pt x="173865" y="846460"/>
                  </a:lnTo>
                  <a:lnTo>
                    <a:pt x="210645" y="873961"/>
                  </a:lnTo>
                  <a:lnTo>
                    <a:pt x="250038" y="897891"/>
                  </a:lnTo>
                  <a:lnTo>
                    <a:pt x="291802" y="918007"/>
                  </a:lnTo>
                  <a:lnTo>
                    <a:pt x="335698" y="934071"/>
                  </a:lnTo>
                  <a:lnTo>
                    <a:pt x="381485" y="945842"/>
                  </a:lnTo>
                  <a:lnTo>
                    <a:pt x="428924" y="953081"/>
                  </a:lnTo>
                  <a:lnTo>
                    <a:pt x="477773" y="955548"/>
                  </a:lnTo>
                  <a:lnTo>
                    <a:pt x="526623" y="953081"/>
                  </a:lnTo>
                  <a:lnTo>
                    <a:pt x="574062" y="945842"/>
                  </a:lnTo>
                  <a:lnTo>
                    <a:pt x="619849" y="934071"/>
                  </a:lnTo>
                  <a:lnTo>
                    <a:pt x="663745" y="918007"/>
                  </a:lnTo>
                  <a:lnTo>
                    <a:pt x="705509" y="897891"/>
                  </a:lnTo>
                  <a:lnTo>
                    <a:pt x="744902" y="873961"/>
                  </a:lnTo>
                  <a:lnTo>
                    <a:pt x="781682" y="846460"/>
                  </a:lnTo>
                  <a:lnTo>
                    <a:pt x="815611" y="815625"/>
                  </a:lnTo>
                  <a:lnTo>
                    <a:pt x="846447" y="781698"/>
                  </a:lnTo>
                  <a:lnTo>
                    <a:pt x="873951" y="744918"/>
                  </a:lnTo>
                  <a:lnTo>
                    <a:pt x="897883" y="705526"/>
                  </a:lnTo>
                  <a:lnTo>
                    <a:pt x="918002" y="663761"/>
                  </a:lnTo>
                  <a:lnTo>
                    <a:pt x="934068" y="619863"/>
                  </a:lnTo>
                  <a:lnTo>
                    <a:pt x="945841" y="574073"/>
                  </a:lnTo>
                  <a:lnTo>
                    <a:pt x="953081" y="526629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1" y="381474"/>
                  </a:lnTo>
                  <a:lnTo>
                    <a:pt x="934068" y="335684"/>
                  </a:lnTo>
                  <a:lnTo>
                    <a:pt x="918002" y="291786"/>
                  </a:lnTo>
                  <a:lnTo>
                    <a:pt x="897883" y="250021"/>
                  </a:lnTo>
                  <a:lnTo>
                    <a:pt x="873951" y="210629"/>
                  </a:lnTo>
                  <a:lnTo>
                    <a:pt x="846447" y="173849"/>
                  </a:lnTo>
                  <a:lnTo>
                    <a:pt x="815611" y="139922"/>
                  </a:lnTo>
                  <a:lnTo>
                    <a:pt x="781682" y="109087"/>
                  </a:lnTo>
                  <a:lnTo>
                    <a:pt x="744902" y="81586"/>
                  </a:lnTo>
                  <a:lnTo>
                    <a:pt x="705509" y="57656"/>
                  </a:lnTo>
                  <a:lnTo>
                    <a:pt x="663745" y="37540"/>
                  </a:lnTo>
                  <a:lnTo>
                    <a:pt x="619849" y="21476"/>
                  </a:lnTo>
                  <a:lnTo>
                    <a:pt x="574062" y="9705"/>
                  </a:lnTo>
                  <a:lnTo>
                    <a:pt x="526623" y="2466"/>
                  </a:lnTo>
                  <a:lnTo>
                    <a:pt x="477773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86773" y="1349611"/>
              <a:ext cx="433705" cy="433705"/>
            </a:xfrm>
            <a:custGeom>
              <a:avLst/>
              <a:gdLst/>
              <a:ahLst/>
              <a:cxnLst/>
              <a:rect l="l" t="t" r="r" b="b"/>
              <a:pathLst>
                <a:path w="433705" h="433705">
                  <a:moveTo>
                    <a:pt x="217008" y="0"/>
                  </a:moveTo>
                  <a:lnTo>
                    <a:pt x="216837" y="0"/>
                  </a:lnTo>
                  <a:lnTo>
                    <a:pt x="167071" y="5737"/>
                  </a:lnTo>
                  <a:lnTo>
                    <a:pt x="121436" y="22044"/>
                  </a:lnTo>
                  <a:lnTo>
                    <a:pt x="81188" y="47619"/>
                  </a:lnTo>
                  <a:lnTo>
                    <a:pt x="47621" y="81163"/>
                  </a:lnTo>
                  <a:lnTo>
                    <a:pt x="22034" y="121375"/>
                  </a:lnTo>
                  <a:lnTo>
                    <a:pt x="5726" y="166960"/>
                  </a:lnTo>
                  <a:lnTo>
                    <a:pt x="0" y="216630"/>
                  </a:lnTo>
                  <a:lnTo>
                    <a:pt x="5726" y="266300"/>
                  </a:lnTo>
                  <a:lnTo>
                    <a:pt x="22039" y="311895"/>
                  </a:lnTo>
                  <a:lnTo>
                    <a:pt x="47635" y="352117"/>
                  </a:lnTo>
                  <a:lnTo>
                    <a:pt x="81215" y="385665"/>
                  </a:lnTo>
                  <a:lnTo>
                    <a:pt x="121476" y="411237"/>
                  </a:lnTo>
                  <a:lnTo>
                    <a:pt x="167117" y="427534"/>
                  </a:lnTo>
                  <a:lnTo>
                    <a:pt x="216837" y="433255"/>
                  </a:lnTo>
                  <a:lnTo>
                    <a:pt x="266556" y="427534"/>
                  </a:lnTo>
                  <a:lnTo>
                    <a:pt x="312198" y="411237"/>
                  </a:lnTo>
                  <a:lnTo>
                    <a:pt x="352462" y="385665"/>
                  </a:lnTo>
                  <a:lnTo>
                    <a:pt x="386045" y="352117"/>
                  </a:lnTo>
                  <a:lnTo>
                    <a:pt x="411646" y="311895"/>
                  </a:lnTo>
                  <a:lnTo>
                    <a:pt x="412832" y="308580"/>
                  </a:lnTo>
                  <a:lnTo>
                    <a:pt x="207635" y="308580"/>
                  </a:lnTo>
                  <a:lnTo>
                    <a:pt x="207635" y="168818"/>
                  </a:lnTo>
                  <a:lnTo>
                    <a:pt x="165172" y="168818"/>
                  </a:lnTo>
                  <a:lnTo>
                    <a:pt x="165172" y="142495"/>
                  </a:lnTo>
                  <a:lnTo>
                    <a:pt x="168331" y="141611"/>
                  </a:lnTo>
                  <a:lnTo>
                    <a:pt x="171205" y="140727"/>
                  </a:lnTo>
                  <a:lnTo>
                    <a:pt x="181477" y="137190"/>
                  </a:lnTo>
                  <a:lnTo>
                    <a:pt x="186530" y="135146"/>
                  </a:lnTo>
                  <a:lnTo>
                    <a:pt x="191587" y="132988"/>
                  </a:lnTo>
                  <a:lnTo>
                    <a:pt x="196640" y="130940"/>
                  </a:lnTo>
                  <a:lnTo>
                    <a:pt x="201469" y="128416"/>
                  </a:lnTo>
                  <a:lnTo>
                    <a:pt x="206393" y="125892"/>
                  </a:lnTo>
                  <a:lnTo>
                    <a:pt x="208829" y="124561"/>
                  </a:lnTo>
                  <a:lnTo>
                    <a:pt x="211242" y="123159"/>
                  </a:lnTo>
                  <a:lnTo>
                    <a:pt x="213906" y="121776"/>
                  </a:lnTo>
                  <a:lnTo>
                    <a:pt x="216528" y="120255"/>
                  </a:lnTo>
                  <a:lnTo>
                    <a:pt x="221680" y="116942"/>
                  </a:lnTo>
                  <a:lnTo>
                    <a:pt x="224302" y="115421"/>
                  </a:lnTo>
                  <a:lnTo>
                    <a:pt x="226976" y="114033"/>
                  </a:lnTo>
                  <a:lnTo>
                    <a:pt x="407021" y="114033"/>
                  </a:lnTo>
                  <a:lnTo>
                    <a:pt x="386116" y="81163"/>
                  </a:lnTo>
                  <a:lnTo>
                    <a:pt x="352559" y="47619"/>
                  </a:lnTo>
                  <a:lnTo>
                    <a:pt x="312321" y="22044"/>
                  </a:lnTo>
                  <a:lnTo>
                    <a:pt x="266704" y="5737"/>
                  </a:lnTo>
                  <a:lnTo>
                    <a:pt x="217008" y="0"/>
                  </a:lnTo>
                  <a:close/>
                </a:path>
                <a:path w="433705" h="433705">
                  <a:moveTo>
                    <a:pt x="407021" y="114033"/>
                  </a:moveTo>
                  <a:lnTo>
                    <a:pt x="240621" y="114033"/>
                  </a:lnTo>
                  <a:lnTo>
                    <a:pt x="240621" y="308580"/>
                  </a:lnTo>
                  <a:lnTo>
                    <a:pt x="412832" y="308580"/>
                  </a:lnTo>
                  <a:lnTo>
                    <a:pt x="427961" y="266300"/>
                  </a:lnTo>
                  <a:lnTo>
                    <a:pt x="433688" y="216630"/>
                  </a:lnTo>
                  <a:lnTo>
                    <a:pt x="428066" y="167682"/>
                  </a:lnTo>
                  <a:lnTo>
                    <a:pt x="427983" y="166960"/>
                  </a:lnTo>
                  <a:lnTo>
                    <a:pt x="411691" y="121375"/>
                  </a:lnTo>
                  <a:lnTo>
                    <a:pt x="407021" y="114033"/>
                  </a:lnTo>
                  <a:close/>
                </a:path>
                <a:path w="433705" h="433705">
                  <a:moveTo>
                    <a:pt x="207635" y="151207"/>
                  </a:moveTo>
                  <a:lnTo>
                    <a:pt x="169858" y="167682"/>
                  </a:lnTo>
                  <a:lnTo>
                    <a:pt x="165172" y="168818"/>
                  </a:lnTo>
                  <a:lnTo>
                    <a:pt x="207635" y="168818"/>
                  </a:lnTo>
                  <a:lnTo>
                    <a:pt x="207635" y="151207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25601" y="1288541"/>
              <a:ext cx="554990" cy="553720"/>
            </a:xfrm>
            <a:custGeom>
              <a:avLst/>
              <a:gdLst/>
              <a:ahLst/>
              <a:cxnLst/>
              <a:rect l="l" t="t" r="r" b="b"/>
              <a:pathLst>
                <a:path w="554990" h="553719">
                  <a:moveTo>
                    <a:pt x="0" y="553212"/>
                  </a:moveTo>
                  <a:lnTo>
                    <a:pt x="554736" y="553212"/>
                  </a:lnTo>
                  <a:lnTo>
                    <a:pt x="554736" y="0"/>
                  </a:lnTo>
                  <a:lnTo>
                    <a:pt x="0" y="0"/>
                  </a:lnTo>
                  <a:lnTo>
                    <a:pt x="0" y="55321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573149" y="992886"/>
            <a:ext cx="17113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"/>
                <a:cs typeface="Arial"/>
              </a:rPr>
              <a:t>Luo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henkilökohtainen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73149" y="1198626"/>
            <a:ext cx="1773555" cy="92392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"/>
                <a:cs typeface="Arial"/>
              </a:rPr>
              <a:t>käyttäjätunnus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eVaka- järjestelmään.</a:t>
            </a:r>
            <a:endParaRPr sz="1400">
              <a:latin typeface="Arial"/>
              <a:cs typeface="Arial"/>
            </a:endParaRPr>
          </a:p>
          <a:p>
            <a:pPr marL="12700" marR="303530">
              <a:lnSpc>
                <a:spcPts val="1610"/>
              </a:lnSpc>
              <a:spcBef>
                <a:spcPts val="560"/>
              </a:spcBef>
            </a:pPr>
            <a:r>
              <a:rPr dirty="0" sz="1400">
                <a:latin typeface="Arial"/>
                <a:cs typeface="Arial"/>
              </a:rPr>
              <a:t>Tunnus</a:t>
            </a:r>
            <a:r>
              <a:rPr dirty="0" sz="1400" spc="-70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on </a:t>
            </a:r>
            <a:r>
              <a:rPr dirty="0" sz="1400" spc="-10">
                <a:latin typeface="Arial"/>
                <a:cs typeface="Arial"/>
              </a:rPr>
              <a:t>huoltajakohtainen.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4232147" y="1086611"/>
            <a:ext cx="955675" cy="955675"/>
            <a:chOff x="4232147" y="1086611"/>
            <a:chExt cx="955675" cy="955675"/>
          </a:xfrm>
        </p:grpSpPr>
        <p:sp>
          <p:nvSpPr>
            <p:cNvPr id="10" name="object 10" descr=""/>
            <p:cNvSpPr/>
            <p:nvPr/>
          </p:nvSpPr>
          <p:spPr>
            <a:xfrm>
              <a:off x="4232147" y="1086611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4" y="0"/>
                  </a:moveTo>
                  <a:lnTo>
                    <a:pt x="428918" y="2466"/>
                  </a:lnTo>
                  <a:lnTo>
                    <a:pt x="381474" y="9705"/>
                  </a:lnTo>
                  <a:lnTo>
                    <a:pt x="335684" y="21476"/>
                  </a:lnTo>
                  <a:lnTo>
                    <a:pt x="291786" y="37540"/>
                  </a:lnTo>
                  <a:lnTo>
                    <a:pt x="250021" y="57656"/>
                  </a:lnTo>
                  <a:lnTo>
                    <a:pt x="210629" y="81586"/>
                  </a:lnTo>
                  <a:lnTo>
                    <a:pt x="173849" y="109087"/>
                  </a:lnTo>
                  <a:lnTo>
                    <a:pt x="139922" y="139922"/>
                  </a:lnTo>
                  <a:lnTo>
                    <a:pt x="109087" y="173849"/>
                  </a:lnTo>
                  <a:lnTo>
                    <a:pt x="81586" y="210629"/>
                  </a:lnTo>
                  <a:lnTo>
                    <a:pt x="57656" y="250021"/>
                  </a:lnTo>
                  <a:lnTo>
                    <a:pt x="37540" y="291786"/>
                  </a:lnTo>
                  <a:lnTo>
                    <a:pt x="21476" y="335684"/>
                  </a:lnTo>
                  <a:lnTo>
                    <a:pt x="9705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9"/>
                  </a:lnTo>
                  <a:lnTo>
                    <a:pt x="9705" y="574073"/>
                  </a:lnTo>
                  <a:lnTo>
                    <a:pt x="21476" y="619863"/>
                  </a:lnTo>
                  <a:lnTo>
                    <a:pt x="37540" y="663761"/>
                  </a:lnTo>
                  <a:lnTo>
                    <a:pt x="57656" y="705526"/>
                  </a:lnTo>
                  <a:lnTo>
                    <a:pt x="81586" y="744918"/>
                  </a:lnTo>
                  <a:lnTo>
                    <a:pt x="109087" y="781698"/>
                  </a:lnTo>
                  <a:lnTo>
                    <a:pt x="139922" y="815625"/>
                  </a:lnTo>
                  <a:lnTo>
                    <a:pt x="173849" y="846460"/>
                  </a:lnTo>
                  <a:lnTo>
                    <a:pt x="210629" y="873961"/>
                  </a:lnTo>
                  <a:lnTo>
                    <a:pt x="250021" y="897891"/>
                  </a:lnTo>
                  <a:lnTo>
                    <a:pt x="291786" y="918007"/>
                  </a:lnTo>
                  <a:lnTo>
                    <a:pt x="335684" y="934071"/>
                  </a:lnTo>
                  <a:lnTo>
                    <a:pt x="381474" y="945842"/>
                  </a:lnTo>
                  <a:lnTo>
                    <a:pt x="428918" y="953081"/>
                  </a:lnTo>
                  <a:lnTo>
                    <a:pt x="477774" y="955548"/>
                  </a:lnTo>
                  <a:lnTo>
                    <a:pt x="526629" y="953081"/>
                  </a:lnTo>
                  <a:lnTo>
                    <a:pt x="574073" y="945842"/>
                  </a:lnTo>
                  <a:lnTo>
                    <a:pt x="619863" y="934071"/>
                  </a:lnTo>
                  <a:lnTo>
                    <a:pt x="663761" y="918007"/>
                  </a:lnTo>
                  <a:lnTo>
                    <a:pt x="705526" y="897891"/>
                  </a:lnTo>
                  <a:lnTo>
                    <a:pt x="744918" y="873961"/>
                  </a:lnTo>
                  <a:lnTo>
                    <a:pt x="781698" y="846460"/>
                  </a:lnTo>
                  <a:lnTo>
                    <a:pt x="815625" y="815625"/>
                  </a:lnTo>
                  <a:lnTo>
                    <a:pt x="846460" y="781698"/>
                  </a:lnTo>
                  <a:lnTo>
                    <a:pt x="873961" y="744918"/>
                  </a:lnTo>
                  <a:lnTo>
                    <a:pt x="897891" y="705526"/>
                  </a:lnTo>
                  <a:lnTo>
                    <a:pt x="918007" y="663761"/>
                  </a:lnTo>
                  <a:lnTo>
                    <a:pt x="934071" y="619863"/>
                  </a:lnTo>
                  <a:lnTo>
                    <a:pt x="945842" y="574073"/>
                  </a:lnTo>
                  <a:lnTo>
                    <a:pt x="953081" y="526629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2" y="381474"/>
                  </a:lnTo>
                  <a:lnTo>
                    <a:pt x="934071" y="335684"/>
                  </a:lnTo>
                  <a:lnTo>
                    <a:pt x="918007" y="291786"/>
                  </a:lnTo>
                  <a:lnTo>
                    <a:pt x="897891" y="250021"/>
                  </a:lnTo>
                  <a:lnTo>
                    <a:pt x="873961" y="210629"/>
                  </a:lnTo>
                  <a:lnTo>
                    <a:pt x="846460" y="173849"/>
                  </a:lnTo>
                  <a:lnTo>
                    <a:pt x="815625" y="139922"/>
                  </a:lnTo>
                  <a:lnTo>
                    <a:pt x="781698" y="109087"/>
                  </a:lnTo>
                  <a:lnTo>
                    <a:pt x="744918" y="81586"/>
                  </a:lnTo>
                  <a:lnTo>
                    <a:pt x="705526" y="57656"/>
                  </a:lnTo>
                  <a:lnTo>
                    <a:pt x="663761" y="37540"/>
                  </a:lnTo>
                  <a:lnTo>
                    <a:pt x="619863" y="21476"/>
                  </a:lnTo>
                  <a:lnTo>
                    <a:pt x="574073" y="9705"/>
                  </a:lnTo>
                  <a:lnTo>
                    <a:pt x="526629" y="2466"/>
                  </a:lnTo>
                  <a:lnTo>
                    <a:pt x="477774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493833" y="1349611"/>
              <a:ext cx="433705" cy="433705"/>
            </a:xfrm>
            <a:custGeom>
              <a:avLst/>
              <a:gdLst/>
              <a:ahLst/>
              <a:cxnLst/>
              <a:rect l="l" t="t" r="r" b="b"/>
              <a:pathLst>
                <a:path w="433704" h="433705">
                  <a:moveTo>
                    <a:pt x="216890" y="0"/>
                  </a:moveTo>
                  <a:lnTo>
                    <a:pt x="216728" y="0"/>
                  </a:lnTo>
                  <a:lnTo>
                    <a:pt x="166962" y="5738"/>
                  </a:lnTo>
                  <a:lnTo>
                    <a:pt x="121326" y="22045"/>
                  </a:lnTo>
                  <a:lnTo>
                    <a:pt x="81077" y="47621"/>
                  </a:lnTo>
                  <a:lnTo>
                    <a:pt x="47511" y="81166"/>
                  </a:lnTo>
                  <a:lnTo>
                    <a:pt x="21924" y="121379"/>
                  </a:lnTo>
                  <a:lnTo>
                    <a:pt x="5617" y="166969"/>
                  </a:lnTo>
                  <a:lnTo>
                    <a:pt x="35" y="215384"/>
                  </a:lnTo>
                  <a:lnTo>
                    <a:pt x="0" y="217571"/>
                  </a:lnTo>
                  <a:lnTo>
                    <a:pt x="5618" y="266300"/>
                  </a:lnTo>
                  <a:lnTo>
                    <a:pt x="21930" y="311895"/>
                  </a:lnTo>
                  <a:lnTo>
                    <a:pt x="47527" y="352117"/>
                  </a:lnTo>
                  <a:lnTo>
                    <a:pt x="81106" y="385665"/>
                  </a:lnTo>
                  <a:lnTo>
                    <a:pt x="121367" y="411237"/>
                  </a:lnTo>
                  <a:lnTo>
                    <a:pt x="167009" y="427534"/>
                  </a:lnTo>
                  <a:lnTo>
                    <a:pt x="216728" y="433255"/>
                  </a:lnTo>
                  <a:lnTo>
                    <a:pt x="266447" y="427534"/>
                  </a:lnTo>
                  <a:lnTo>
                    <a:pt x="312090" y="411237"/>
                  </a:lnTo>
                  <a:lnTo>
                    <a:pt x="352354" y="385665"/>
                  </a:lnTo>
                  <a:lnTo>
                    <a:pt x="385937" y="352117"/>
                  </a:lnTo>
                  <a:lnTo>
                    <a:pt x="410347" y="313766"/>
                  </a:lnTo>
                  <a:lnTo>
                    <a:pt x="154739" y="313766"/>
                  </a:lnTo>
                  <a:lnTo>
                    <a:pt x="154629" y="288013"/>
                  </a:lnTo>
                  <a:lnTo>
                    <a:pt x="175464" y="249332"/>
                  </a:lnTo>
                  <a:lnTo>
                    <a:pt x="208198" y="225552"/>
                  </a:lnTo>
                  <a:lnTo>
                    <a:pt x="214440" y="221816"/>
                  </a:lnTo>
                  <a:lnTo>
                    <a:pt x="220358" y="217571"/>
                  </a:lnTo>
                  <a:lnTo>
                    <a:pt x="243553" y="184090"/>
                  </a:lnTo>
                  <a:lnTo>
                    <a:pt x="244062" y="179512"/>
                  </a:lnTo>
                  <a:lnTo>
                    <a:pt x="244029" y="170933"/>
                  </a:lnTo>
                  <a:lnTo>
                    <a:pt x="243391" y="166969"/>
                  </a:lnTo>
                  <a:lnTo>
                    <a:pt x="243130" y="166189"/>
                  </a:lnTo>
                  <a:lnTo>
                    <a:pt x="164978" y="166189"/>
                  </a:lnTo>
                  <a:lnTo>
                    <a:pt x="164978" y="136644"/>
                  </a:lnTo>
                  <a:lnTo>
                    <a:pt x="202126" y="120327"/>
                  </a:lnTo>
                  <a:lnTo>
                    <a:pt x="216547" y="119394"/>
                  </a:lnTo>
                  <a:lnTo>
                    <a:pt x="410319" y="119394"/>
                  </a:lnTo>
                  <a:lnTo>
                    <a:pt x="386006" y="81166"/>
                  </a:lnTo>
                  <a:lnTo>
                    <a:pt x="352447" y="47621"/>
                  </a:lnTo>
                  <a:lnTo>
                    <a:pt x="312207" y="22045"/>
                  </a:lnTo>
                  <a:lnTo>
                    <a:pt x="266588" y="5738"/>
                  </a:lnTo>
                  <a:lnTo>
                    <a:pt x="216890" y="0"/>
                  </a:lnTo>
                  <a:close/>
                </a:path>
                <a:path w="433704" h="433705">
                  <a:moveTo>
                    <a:pt x="410319" y="119394"/>
                  </a:moveTo>
                  <a:lnTo>
                    <a:pt x="224612" y="119394"/>
                  </a:lnTo>
                  <a:lnTo>
                    <a:pt x="231939" y="120497"/>
                  </a:lnTo>
                  <a:lnTo>
                    <a:pt x="246065" y="124922"/>
                  </a:lnTo>
                  <a:lnTo>
                    <a:pt x="272311" y="153330"/>
                  </a:lnTo>
                  <a:lnTo>
                    <a:pt x="275026" y="178177"/>
                  </a:lnTo>
                  <a:lnTo>
                    <a:pt x="274334" y="184090"/>
                  </a:lnTo>
                  <a:lnTo>
                    <a:pt x="274222" y="185050"/>
                  </a:lnTo>
                  <a:lnTo>
                    <a:pt x="256052" y="220798"/>
                  </a:lnTo>
                  <a:lnTo>
                    <a:pt x="222590" y="245524"/>
                  </a:lnTo>
                  <a:lnTo>
                    <a:pt x="216524" y="249503"/>
                  </a:lnTo>
                  <a:lnTo>
                    <a:pt x="211219" y="253163"/>
                  </a:lnTo>
                  <a:lnTo>
                    <a:pt x="206413" y="256423"/>
                  </a:lnTo>
                  <a:lnTo>
                    <a:pt x="201874" y="260064"/>
                  </a:lnTo>
                  <a:lnTo>
                    <a:pt x="197659" y="264052"/>
                  </a:lnTo>
                  <a:lnTo>
                    <a:pt x="194224" y="267265"/>
                  </a:lnTo>
                  <a:lnTo>
                    <a:pt x="191374" y="271044"/>
                  </a:lnTo>
                  <a:lnTo>
                    <a:pt x="189228" y="275222"/>
                  </a:lnTo>
                  <a:lnTo>
                    <a:pt x="187301" y="279210"/>
                  </a:lnTo>
                  <a:lnTo>
                    <a:pt x="186326" y="283588"/>
                  </a:lnTo>
                  <a:lnTo>
                    <a:pt x="186373" y="288013"/>
                  </a:lnTo>
                  <a:lnTo>
                    <a:pt x="278694" y="288013"/>
                  </a:lnTo>
                  <a:lnTo>
                    <a:pt x="278718" y="313766"/>
                  </a:lnTo>
                  <a:lnTo>
                    <a:pt x="410347" y="313766"/>
                  </a:lnTo>
                  <a:lnTo>
                    <a:pt x="411537" y="311895"/>
                  </a:lnTo>
                  <a:lnTo>
                    <a:pt x="427852" y="266300"/>
                  </a:lnTo>
                  <a:lnTo>
                    <a:pt x="433471" y="217571"/>
                  </a:lnTo>
                  <a:lnTo>
                    <a:pt x="433580" y="216630"/>
                  </a:lnTo>
                  <a:lnTo>
                    <a:pt x="427874" y="166969"/>
                  </a:lnTo>
                  <a:lnTo>
                    <a:pt x="411658" y="121593"/>
                  </a:lnTo>
                  <a:lnTo>
                    <a:pt x="411582" y="121379"/>
                  </a:lnTo>
                  <a:lnTo>
                    <a:pt x="410445" y="119592"/>
                  </a:lnTo>
                  <a:lnTo>
                    <a:pt x="410319" y="119394"/>
                  </a:lnTo>
                  <a:close/>
                </a:path>
                <a:path w="433704" h="433705">
                  <a:moveTo>
                    <a:pt x="218776" y="143845"/>
                  </a:moveTo>
                  <a:lnTo>
                    <a:pt x="213693" y="143845"/>
                  </a:lnTo>
                  <a:lnTo>
                    <a:pt x="207013" y="144213"/>
                  </a:lnTo>
                  <a:lnTo>
                    <a:pt x="170245" y="161489"/>
                  </a:lnTo>
                  <a:lnTo>
                    <a:pt x="164978" y="166189"/>
                  </a:lnTo>
                  <a:lnTo>
                    <a:pt x="243130" y="166189"/>
                  </a:lnTo>
                  <a:lnTo>
                    <a:pt x="242125" y="163185"/>
                  </a:lnTo>
                  <a:lnTo>
                    <a:pt x="240941" y="159535"/>
                  </a:lnTo>
                  <a:lnTo>
                    <a:pt x="222828" y="144619"/>
                  </a:lnTo>
                  <a:lnTo>
                    <a:pt x="218776" y="143845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432553" y="1288541"/>
              <a:ext cx="554990" cy="553720"/>
            </a:xfrm>
            <a:custGeom>
              <a:avLst/>
              <a:gdLst/>
              <a:ahLst/>
              <a:cxnLst/>
              <a:rect l="l" t="t" r="r" b="b"/>
              <a:pathLst>
                <a:path w="554989" h="553719">
                  <a:moveTo>
                    <a:pt x="0" y="553212"/>
                  </a:moveTo>
                  <a:lnTo>
                    <a:pt x="554736" y="553212"/>
                  </a:lnTo>
                  <a:lnTo>
                    <a:pt x="554736" y="0"/>
                  </a:lnTo>
                  <a:lnTo>
                    <a:pt x="0" y="0"/>
                  </a:lnTo>
                  <a:lnTo>
                    <a:pt x="0" y="553212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5380101" y="1233043"/>
            <a:ext cx="2231390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"/>
                <a:cs typeface="Arial"/>
              </a:rPr>
              <a:t>Mene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osoitteeseen </a:t>
            </a:r>
            <a:r>
              <a:rPr dirty="0" u="sng" sz="1400" spc="-10">
                <a:solidFill>
                  <a:srgbClr val="0046B6"/>
                </a:solidFill>
                <a:uFill>
                  <a:solidFill>
                    <a:srgbClr val="0046B6"/>
                  </a:solidFill>
                </a:uFill>
                <a:latin typeface="Arial"/>
                <a:cs typeface="Arial"/>
                <a:hlinkClick r:id="rId2"/>
              </a:rPr>
              <a:t>https://espoonvarhaiskasvat</a:t>
            </a:r>
            <a:r>
              <a:rPr dirty="0" u="none" sz="1400" spc="-10">
                <a:solidFill>
                  <a:srgbClr val="0046B6"/>
                </a:solidFill>
                <a:latin typeface="Arial"/>
                <a:cs typeface="Arial"/>
              </a:rPr>
              <a:t> </a:t>
            </a:r>
            <a:r>
              <a:rPr dirty="0" u="sng" sz="1400" spc="-10">
                <a:solidFill>
                  <a:srgbClr val="0046B6"/>
                </a:solidFill>
                <a:uFill>
                  <a:solidFill>
                    <a:srgbClr val="0046B6"/>
                  </a:solidFill>
                </a:uFill>
                <a:latin typeface="Arial"/>
                <a:cs typeface="Arial"/>
                <a:hlinkClick r:id="rId2"/>
              </a:rPr>
              <a:t>us.fi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7848600" y="1097280"/>
            <a:ext cx="955675" cy="955675"/>
            <a:chOff x="7848600" y="1097280"/>
            <a:chExt cx="955675" cy="955675"/>
          </a:xfrm>
        </p:grpSpPr>
        <p:sp>
          <p:nvSpPr>
            <p:cNvPr id="15" name="object 15" descr=""/>
            <p:cNvSpPr/>
            <p:nvPr/>
          </p:nvSpPr>
          <p:spPr>
            <a:xfrm>
              <a:off x="7848600" y="1097280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4" y="0"/>
                  </a:moveTo>
                  <a:lnTo>
                    <a:pt x="428918" y="2466"/>
                  </a:lnTo>
                  <a:lnTo>
                    <a:pt x="381474" y="9705"/>
                  </a:lnTo>
                  <a:lnTo>
                    <a:pt x="335684" y="21476"/>
                  </a:lnTo>
                  <a:lnTo>
                    <a:pt x="291786" y="37540"/>
                  </a:lnTo>
                  <a:lnTo>
                    <a:pt x="250021" y="57656"/>
                  </a:lnTo>
                  <a:lnTo>
                    <a:pt x="210629" y="81586"/>
                  </a:lnTo>
                  <a:lnTo>
                    <a:pt x="173849" y="109087"/>
                  </a:lnTo>
                  <a:lnTo>
                    <a:pt x="139922" y="139922"/>
                  </a:lnTo>
                  <a:lnTo>
                    <a:pt x="109087" y="173849"/>
                  </a:lnTo>
                  <a:lnTo>
                    <a:pt x="81586" y="210629"/>
                  </a:lnTo>
                  <a:lnTo>
                    <a:pt x="57656" y="250021"/>
                  </a:lnTo>
                  <a:lnTo>
                    <a:pt x="37540" y="291786"/>
                  </a:lnTo>
                  <a:lnTo>
                    <a:pt x="21476" y="335684"/>
                  </a:lnTo>
                  <a:lnTo>
                    <a:pt x="9705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9"/>
                  </a:lnTo>
                  <a:lnTo>
                    <a:pt x="9705" y="574073"/>
                  </a:lnTo>
                  <a:lnTo>
                    <a:pt x="21476" y="619863"/>
                  </a:lnTo>
                  <a:lnTo>
                    <a:pt x="37540" y="663761"/>
                  </a:lnTo>
                  <a:lnTo>
                    <a:pt x="57656" y="705526"/>
                  </a:lnTo>
                  <a:lnTo>
                    <a:pt x="81586" y="744918"/>
                  </a:lnTo>
                  <a:lnTo>
                    <a:pt x="109087" y="781698"/>
                  </a:lnTo>
                  <a:lnTo>
                    <a:pt x="139922" y="815625"/>
                  </a:lnTo>
                  <a:lnTo>
                    <a:pt x="173849" y="846460"/>
                  </a:lnTo>
                  <a:lnTo>
                    <a:pt x="210629" y="873961"/>
                  </a:lnTo>
                  <a:lnTo>
                    <a:pt x="250021" y="897891"/>
                  </a:lnTo>
                  <a:lnTo>
                    <a:pt x="291786" y="918007"/>
                  </a:lnTo>
                  <a:lnTo>
                    <a:pt x="335684" y="934071"/>
                  </a:lnTo>
                  <a:lnTo>
                    <a:pt x="381474" y="945842"/>
                  </a:lnTo>
                  <a:lnTo>
                    <a:pt x="428918" y="953081"/>
                  </a:lnTo>
                  <a:lnTo>
                    <a:pt x="477774" y="955548"/>
                  </a:lnTo>
                  <a:lnTo>
                    <a:pt x="526629" y="953081"/>
                  </a:lnTo>
                  <a:lnTo>
                    <a:pt x="574073" y="945842"/>
                  </a:lnTo>
                  <a:lnTo>
                    <a:pt x="619863" y="934071"/>
                  </a:lnTo>
                  <a:lnTo>
                    <a:pt x="663761" y="918007"/>
                  </a:lnTo>
                  <a:lnTo>
                    <a:pt x="705526" y="897891"/>
                  </a:lnTo>
                  <a:lnTo>
                    <a:pt x="744918" y="873961"/>
                  </a:lnTo>
                  <a:lnTo>
                    <a:pt x="781698" y="846460"/>
                  </a:lnTo>
                  <a:lnTo>
                    <a:pt x="815625" y="815625"/>
                  </a:lnTo>
                  <a:lnTo>
                    <a:pt x="846460" y="781698"/>
                  </a:lnTo>
                  <a:lnTo>
                    <a:pt x="873961" y="744918"/>
                  </a:lnTo>
                  <a:lnTo>
                    <a:pt x="897891" y="705526"/>
                  </a:lnTo>
                  <a:lnTo>
                    <a:pt x="918007" y="663761"/>
                  </a:lnTo>
                  <a:lnTo>
                    <a:pt x="934071" y="619863"/>
                  </a:lnTo>
                  <a:lnTo>
                    <a:pt x="945842" y="574073"/>
                  </a:lnTo>
                  <a:lnTo>
                    <a:pt x="953081" y="526629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2" y="381474"/>
                  </a:lnTo>
                  <a:lnTo>
                    <a:pt x="934071" y="335684"/>
                  </a:lnTo>
                  <a:lnTo>
                    <a:pt x="918007" y="291786"/>
                  </a:lnTo>
                  <a:lnTo>
                    <a:pt x="897891" y="250021"/>
                  </a:lnTo>
                  <a:lnTo>
                    <a:pt x="873961" y="210629"/>
                  </a:lnTo>
                  <a:lnTo>
                    <a:pt x="846460" y="173849"/>
                  </a:lnTo>
                  <a:lnTo>
                    <a:pt x="815625" y="139922"/>
                  </a:lnTo>
                  <a:lnTo>
                    <a:pt x="781698" y="109087"/>
                  </a:lnTo>
                  <a:lnTo>
                    <a:pt x="744918" y="81586"/>
                  </a:lnTo>
                  <a:lnTo>
                    <a:pt x="705526" y="57656"/>
                  </a:lnTo>
                  <a:lnTo>
                    <a:pt x="663761" y="37540"/>
                  </a:lnTo>
                  <a:lnTo>
                    <a:pt x="619863" y="21476"/>
                  </a:lnTo>
                  <a:lnTo>
                    <a:pt x="574073" y="9705"/>
                  </a:lnTo>
                  <a:lnTo>
                    <a:pt x="526629" y="2466"/>
                  </a:lnTo>
                  <a:lnTo>
                    <a:pt x="477774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8134548" y="1338943"/>
              <a:ext cx="433705" cy="433705"/>
            </a:xfrm>
            <a:custGeom>
              <a:avLst/>
              <a:gdLst/>
              <a:ahLst/>
              <a:cxnLst/>
              <a:rect l="l" t="t" r="r" b="b"/>
              <a:pathLst>
                <a:path w="433704" h="433705">
                  <a:moveTo>
                    <a:pt x="217021" y="0"/>
                  </a:moveTo>
                  <a:lnTo>
                    <a:pt x="216850" y="0"/>
                  </a:lnTo>
                  <a:lnTo>
                    <a:pt x="167082" y="5738"/>
                  </a:lnTo>
                  <a:lnTo>
                    <a:pt x="121443" y="22046"/>
                  </a:lnTo>
                  <a:lnTo>
                    <a:pt x="81192" y="47623"/>
                  </a:lnTo>
                  <a:lnTo>
                    <a:pt x="47623" y="81169"/>
                  </a:lnTo>
                  <a:lnTo>
                    <a:pt x="22035" y="121383"/>
                  </a:lnTo>
                  <a:lnTo>
                    <a:pt x="5727" y="166965"/>
                  </a:lnTo>
                  <a:lnTo>
                    <a:pt x="0" y="216639"/>
                  </a:lnTo>
                  <a:lnTo>
                    <a:pt x="5728" y="266311"/>
                  </a:lnTo>
                  <a:lnTo>
                    <a:pt x="22043" y="311908"/>
                  </a:lnTo>
                  <a:lnTo>
                    <a:pt x="47643" y="352130"/>
                  </a:lnTo>
                  <a:lnTo>
                    <a:pt x="81226" y="385678"/>
                  </a:lnTo>
                  <a:lnTo>
                    <a:pt x="121492" y="411249"/>
                  </a:lnTo>
                  <a:lnTo>
                    <a:pt x="167147" y="427545"/>
                  </a:lnTo>
                  <a:lnTo>
                    <a:pt x="216836" y="433265"/>
                  </a:lnTo>
                  <a:lnTo>
                    <a:pt x="266557" y="427545"/>
                  </a:lnTo>
                  <a:lnTo>
                    <a:pt x="312202" y="411249"/>
                  </a:lnTo>
                  <a:lnTo>
                    <a:pt x="352469" y="385678"/>
                  </a:lnTo>
                  <a:lnTo>
                    <a:pt x="386054" y="352130"/>
                  </a:lnTo>
                  <a:lnTo>
                    <a:pt x="409745" y="314911"/>
                  </a:lnTo>
                  <a:lnTo>
                    <a:pt x="205669" y="314911"/>
                  </a:lnTo>
                  <a:lnTo>
                    <a:pt x="198380" y="314769"/>
                  </a:lnTo>
                  <a:lnTo>
                    <a:pt x="153733" y="304682"/>
                  </a:lnTo>
                  <a:lnTo>
                    <a:pt x="153733" y="275498"/>
                  </a:lnTo>
                  <a:lnTo>
                    <a:pt x="243440" y="275498"/>
                  </a:lnTo>
                  <a:lnTo>
                    <a:pt x="246496" y="270615"/>
                  </a:lnTo>
                  <a:lnTo>
                    <a:pt x="247966" y="265188"/>
                  </a:lnTo>
                  <a:lnTo>
                    <a:pt x="247918" y="254256"/>
                  </a:lnTo>
                  <a:lnTo>
                    <a:pt x="246582" y="248790"/>
                  </a:lnTo>
                  <a:lnTo>
                    <a:pt x="210051" y="226093"/>
                  </a:lnTo>
                  <a:lnTo>
                    <a:pt x="203733" y="225504"/>
                  </a:lnTo>
                  <a:lnTo>
                    <a:pt x="178759" y="225504"/>
                  </a:lnTo>
                  <a:lnTo>
                    <a:pt x="178759" y="201306"/>
                  </a:lnTo>
                  <a:lnTo>
                    <a:pt x="201525" y="201306"/>
                  </a:lnTo>
                  <a:lnTo>
                    <a:pt x="207591" y="200735"/>
                  </a:lnTo>
                  <a:lnTo>
                    <a:pt x="239392" y="179455"/>
                  </a:lnTo>
                  <a:lnTo>
                    <a:pt x="240568" y="164602"/>
                  </a:lnTo>
                  <a:lnTo>
                    <a:pt x="239488" y="159986"/>
                  </a:lnTo>
                  <a:lnTo>
                    <a:pt x="237407" y="156184"/>
                  </a:lnTo>
                  <a:lnTo>
                    <a:pt x="161859" y="156184"/>
                  </a:lnTo>
                  <a:lnTo>
                    <a:pt x="161859" y="129314"/>
                  </a:lnTo>
                  <a:lnTo>
                    <a:pt x="203878" y="118475"/>
                  </a:lnTo>
                  <a:lnTo>
                    <a:pt x="210441" y="118330"/>
                  </a:lnTo>
                  <a:lnTo>
                    <a:pt x="409763" y="118330"/>
                  </a:lnTo>
                  <a:lnTo>
                    <a:pt x="386130" y="81169"/>
                  </a:lnTo>
                  <a:lnTo>
                    <a:pt x="352572" y="47623"/>
                  </a:lnTo>
                  <a:lnTo>
                    <a:pt x="312334" y="22046"/>
                  </a:lnTo>
                  <a:lnTo>
                    <a:pt x="266717" y="5738"/>
                  </a:lnTo>
                  <a:lnTo>
                    <a:pt x="217021" y="0"/>
                  </a:lnTo>
                  <a:close/>
                </a:path>
                <a:path w="433704" h="433705">
                  <a:moveTo>
                    <a:pt x="409763" y="118330"/>
                  </a:moveTo>
                  <a:lnTo>
                    <a:pt x="218388" y="118330"/>
                  </a:lnTo>
                  <a:lnTo>
                    <a:pt x="226066" y="119237"/>
                  </a:lnTo>
                  <a:lnTo>
                    <a:pt x="240887" y="122783"/>
                  </a:lnTo>
                  <a:lnTo>
                    <a:pt x="271184" y="150171"/>
                  </a:lnTo>
                  <a:lnTo>
                    <a:pt x="272987" y="157310"/>
                  </a:lnTo>
                  <a:lnTo>
                    <a:pt x="272919" y="159986"/>
                  </a:lnTo>
                  <a:lnTo>
                    <a:pt x="255483" y="201437"/>
                  </a:lnTo>
                  <a:lnTo>
                    <a:pt x="232046" y="212072"/>
                  </a:lnTo>
                  <a:lnTo>
                    <a:pt x="238241" y="212713"/>
                  </a:lnTo>
                  <a:lnTo>
                    <a:pt x="273592" y="234891"/>
                  </a:lnTo>
                  <a:lnTo>
                    <a:pt x="280276" y="251789"/>
                  </a:lnTo>
                  <a:lnTo>
                    <a:pt x="280250" y="254256"/>
                  </a:lnTo>
                  <a:lnTo>
                    <a:pt x="264685" y="295694"/>
                  </a:lnTo>
                  <a:lnTo>
                    <a:pt x="227185" y="312852"/>
                  </a:lnTo>
                  <a:lnTo>
                    <a:pt x="212213" y="314769"/>
                  </a:lnTo>
                  <a:lnTo>
                    <a:pt x="210628" y="314769"/>
                  </a:lnTo>
                  <a:lnTo>
                    <a:pt x="205669" y="314911"/>
                  </a:lnTo>
                  <a:lnTo>
                    <a:pt x="409745" y="314911"/>
                  </a:lnTo>
                  <a:lnTo>
                    <a:pt x="411657" y="311908"/>
                  </a:lnTo>
                  <a:lnTo>
                    <a:pt x="427973" y="266311"/>
                  </a:lnTo>
                  <a:lnTo>
                    <a:pt x="433701" y="216639"/>
                  </a:lnTo>
                  <a:lnTo>
                    <a:pt x="427995" y="166965"/>
                  </a:lnTo>
                  <a:lnTo>
                    <a:pt x="411704" y="121383"/>
                  </a:lnTo>
                  <a:lnTo>
                    <a:pt x="409855" y="118475"/>
                  </a:lnTo>
                  <a:lnTo>
                    <a:pt x="409763" y="118330"/>
                  </a:lnTo>
                  <a:close/>
                </a:path>
                <a:path w="433704" h="433705">
                  <a:moveTo>
                    <a:pt x="243440" y="275498"/>
                  </a:moveTo>
                  <a:lnTo>
                    <a:pt x="153733" y="275498"/>
                  </a:lnTo>
                  <a:lnTo>
                    <a:pt x="159606" y="279218"/>
                  </a:lnTo>
                  <a:lnTo>
                    <a:pt x="199594" y="290581"/>
                  </a:lnTo>
                  <a:lnTo>
                    <a:pt x="206616" y="290841"/>
                  </a:lnTo>
                  <a:lnTo>
                    <a:pt x="210797" y="290841"/>
                  </a:lnTo>
                  <a:lnTo>
                    <a:pt x="215641" y="290366"/>
                  </a:lnTo>
                  <a:lnTo>
                    <a:pt x="219587" y="289605"/>
                  </a:lnTo>
                  <a:lnTo>
                    <a:pt x="224691" y="288684"/>
                  </a:lnTo>
                  <a:lnTo>
                    <a:pt x="229262" y="287053"/>
                  </a:lnTo>
                  <a:lnTo>
                    <a:pt x="237473" y="282395"/>
                  </a:lnTo>
                  <a:lnTo>
                    <a:pt x="241072" y="279067"/>
                  </a:lnTo>
                  <a:lnTo>
                    <a:pt x="243440" y="275498"/>
                  </a:lnTo>
                  <a:close/>
                </a:path>
                <a:path w="433704" h="433705">
                  <a:moveTo>
                    <a:pt x="211987" y="142618"/>
                  </a:moveTo>
                  <a:lnTo>
                    <a:pt x="199784" y="142618"/>
                  </a:lnTo>
                  <a:lnTo>
                    <a:pt x="191027" y="143892"/>
                  </a:lnTo>
                  <a:lnTo>
                    <a:pt x="191446" y="143892"/>
                  </a:lnTo>
                  <a:lnTo>
                    <a:pt x="184230" y="145964"/>
                  </a:lnTo>
                  <a:lnTo>
                    <a:pt x="176266" y="148122"/>
                  </a:lnTo>
                  <a:lnTo>
                    <a:pt x="168706" y="151578"/>
                  </a:lnTo>
                  <a:lnTo>
                    <a:pt x="161859" y="156184"/>
                  </a:lnTo>
                  <a:lnTo>
                    <a:pt x="237407" y="156184"/>
                  </a:lnTo>
                  <a:lnTo>
                    <a:pt x="215113" y="142941"/>
                  </a:lnTo>
                  <a:lnTo>
                    <a:pt x="211987" y="142618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8073390" y="1277874"/>
              <a:ext cx="554990" cy="553720"/>
            </a:xfrm>
            <a:custGeom>
              <a:avLst/>
              <a:gdLst/>
              <a:ahLst/>
              <a:cxnLst/>
              <a:rect l="l" t="t" r="r" b="b"/>
              <a:pathLst>
                <a:path w="554990" h="553719">
                  <a:moveTo>
                    <a:pt x="0" y="553212"/>
                  </a:moveTo>
                  <a:lnTo>
                    <a:pt x="554735" y="553212"/>
                  </a:lnTo>
                  <a:lnTo>
                    <a:pt x="554735" y="0"/>
                  </a:lnTo>
                  <a:lnTo>
                    <a:pt x="0" y="0"/>
                  </a:lnTo>
                  <a:lnTo>
                    <a:pt x="0" y="55321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8899906" y="1418082"/>
            <a:ext cx="153098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"/>
                <a:cs typeface="Arial"/>
              </a:rPr>
              <a:t>Paina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”Luo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tunnus”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425195" y="3003804"/>
            <a:ext cx="955675" cy="955675"/>
            <a:chOff x="425195" y="3003804"/>
            <a:chExt cx="955675" cy="955675"/>
          </a:xfrm>
        </p:grpSpPr>
        <p:sp>
          <p:nvSpPr>
            <p:cNvPr id="20" name="object 20" descr=""/>
            <p:cNvSpPr/>
            <p:nvPr/>
          </p:nvSpPr>
          <p:spPr>
            <a:xfrm>
              <a:off x="425195" y="3003804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3" y="0"/>
                  </a:moveTo>
                  <a:lnTo>
                    <a:pt x="428924" y="2466"/>
                  </a:lnTo>
                  <a:lnTo>
                    <a:pt x="381485" y="9705"/>
                  </a:lnTo>
                  <a:lnTo>
                    <a:pt x="335698" y="21476"/>
                  </a:lnTo>
                  <a:lnTo>
                    <a:pt x="291802" y="37540"/>
                  </a:lnTo>
                  <a:lnTo>
                    <a:pt x="250038" y="57656"/>
                  </a:lnTo>
                  <a:lnTo>
                    <a:pt x="210645" y="81586"/>
                  </a:lnTo>
                  <a:lnTo>
                    <a:pt x="173865" y="109087"/>
                  </a:lnTo>
                  <a:lnTo>
                    <a:pt x="139936" y="139922"/>
                  </a:lnTo>
                  <a:lnTo>
                    <a:pt x="109100" y="173849"/>
                  </a:lnTo>
                  <a:lnTo>
                    <a:pt x="81596" y="210629"/>
                  </a:lnTo>
                  <a:lnTo>
                    <a:pt x="57664" y="250021"/>
                  </a:lnTo>
                  <a:lnTo>
                    <a:pt x="37545" y="291786"/>
                  </a:lnTo>
                  <a:lnTo>
                    <a:pt x="21479" y="335684"/>
                  </a:lnTo>
                  <a:lnTo>
                    <a:pt x="9706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9"/>
                  </a:lnTo>
                  <a:lnTo>
                    <a:pt x="9706" y="574073"/>
                  </a:lnTo>
                  <a:lnTo>
                    <a:pt x="21479" y="619863"/>
                  </a:lnTo>
                  <a:lnTo>
                    <a:pt x="37545" y="663761"/>
                  </a:lnTo>
                  <a:lnTo>
                    <a:pt x="57664" y="705526"/>
                  </a:lnTo>
                  <a:lnTo>
                    <a:pt x="81596" y="744918"/>
                  </a:lnTo>
                  <a:lnTo>
                    <a:pt x="109100" y="781698"/>
                  </a:lnTo>
                  <a:lnTo>
                    <a:pt x="139936" y="815625"/>
                  </a:lnTo>
                  <a:lnTo>
                    <a:pt x="173865" y="846460"/>
                  </a:lnTo>
                  <a:lnTo>
                    <a:pt x="210645" y="873961"/>
                  </a:lnTo>
                  <a:lnTo>
                    <a:pt x="250038" y="897891"/>
                  </a:lnTo>
                  <a:lnTo>
                    <a:pt x="291802" y="918007"/>
                  </a:lnTo>
                  <a:lnTo>
                    <a:pt x="335698" y="934071"/>
                  </a:lnTo>
                  <a:lnTo>
                    <a:pt x="381485" y="945842"/>
                  </a:lnTo>
                  <a:lnTo>
                    <a:pt x="428924" y="953081"/>
                  </a:lnTo>
                  <a:lnTo>
                    <a:pt x="477773" y="955548"/>
                  </a:lnTo>
                  <a:lnTo>
                    <a:pt x="526623" y="953081"/>
                  </a:lnTo>
                  <a:lnTo>
                    <a:pt x="574062" y="945842"/>
                  </a:lnTo>
                  <a:lnTo>
                    <a:pt x="619849" y="934071"/>
                  </a:lnTo>
                  <a:lnTo>
                    <a:pt x="663745" y="918007"/>
                  </a:lnTo>
                  <a:lnTo>
                    <a:pt x="705509" y="897891"/>
                  </a:lnTo>
                  <a:lnTo>
                    <a:pt x="744902" y="873961"/>
                  </a:lnTo>
                  <a:lnTo>
                    <a:pt x="781682" y="846460"/>
                  </a:lnTo>
                  <a:lnTo>
                    <a:pt x="815611" y="815625"/>
                  </a:lnTo>
                  <a:lnTo>
                    <a:pt x="846447" y="781698"/>
                  </a:lnTo>
                  <a:lnTo>
                    <a:pt x="873951" y="744918"/>
                  </a:lnTo>
                  <a:lnTo>
                    <a:pt x="897883" y="705526"/>
                  </a:lnTo>
                  <a:lnTo>
                    <a:pt x="918002" y="663761"/>
                  </a:lnTo>
                  <a:lnTo>
                    <a:pt x="934068" y="619863"/>
                  </a:lnTo>
                  <a:lnTo>
                    <a:pt x="945841" y="574073"/>
                  </a:lnTo>
                  <a:lnTo>
                    <a:pt x="953081" y="526629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1" y="381474"/>
                  </a:lnTo>
                  <a:lnTo>
                    <a:pt x="934068" y="335684"/>
                  </a:lnTo>
                  <a:lnTo>
                    <a:pt x="918002" y="291786"/>
                  </a:lnTo>
                  <a:lnTo>
                    <a:pt x="897883" y="250021"/>
                  </a:lnTo>
                  <a:lnTo>
                    <a:pt x="873951" y="210629"/>
                  </a:lnTo>
                  <a:lnTo>
                    <a:pt x="846447" y="173849"/>
                  </a:lnTo>
                  <a:lnTo>
                    <a:pt x="815611" y="139922"/>
                  </a:lnTo>
                  <a:lnTo>
                    <a:pt x="781682" y="109087"/>
                  </a:lnTo>
                  <a:lnTo>
                    <a:pt x="744902" y="81586"/>
                  </a:lnTo>
                  <a:lnTo>
                    <a:pt x="705509" y="57656"/>
                  </a:lnTo>
                  <a:lnTo>
                    <a:pt x="663745" y="37540"/>
                  </a:lnTo>
                  <a:lnTo>
                    <a:pt x="619849" y="21476"/>
                  </a:lnTo>
                  <a:lnTo>
                    <a:pt x="574062" y="9705"/>
                  </a:lnTo>
                  <a:lnTo>
                    <a:pt x="526623" y="2466"/>
                  </a:lnTo>
                  <a:lnTo>
                    <a:pt x="477773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86752" y="3266808"/>
              <a:ext cx="433705" cy="433705"/>
            </a:xfrm>
            <a:custGeom>
              <a:avLst/>
              <a:gdLst/>
              <a:ahLst/>
              <a:cxnLst/>
              <a:rect l="l" t="t" r="r" b="b"/>
              <a:pathLst>
                <a:path w="433705" h="433704">
                  <a:moveTo>
                    <a:pt x="224205" y="156375"/>
                  </a:moveTo>
                  <a:lnTo>
                    <a:pt x="200710" y="195211"/>
                  </a:lnTo>
                  <a:lnTo>
                    <a:pt x="176504" y="228434"/>
                  </a:lnTo>
                  <a:lnTo>
                    <a:pt x="167335" y="239306"/>
                  </a:lnTo>
                  <a:lnTo>
                    <a:pt x="224205" y="239306"/>
                  </a:lnTo>
                  <a:lnTo>
                    <a:pt x="224205" y="156375"/>
                  </a:lnTo>
                  <a:close/>
                </a:path>
                <a:path w="433705" h="433704">
                  <a:moveTo>
                    <a:pt x="433705" y="216636"/>
                  </a:moveTo>
                  <a:lnTo>
                    <a:pt x="428002" y="166979"/>
                  </a:lnTo>
                  <a:lnTo>
                    <a:pt x="411708" y="121399"/>
                  </a:lnTo>
                  <a:lnTo>
                    <a:pt x="386143" y="81178"/>
                  </a:lnTo>
                  <a:lnTo>
                    <a:pt x="352590" y="47625"/>
                  </a:lnTo>
                  <a:lnTo>
                    <a:pt x="312343" y="22047"/>
                  </a:lnTo>
                  <a:lnTo>
                    <a:pt x="282968" y="11544"/>
                  </a:lnTo>
                  <a:lnTo>
                    <a:pt x="282968" y="239331"/>
                  </a:lnTo>
                  <a:lnTo>
                    <a:pt x="282968" y="266788"/>
                  </a:lnTo>
                  <a:lnTo>
                    <a:pt x="256997" y="266788"/>
                  </a:lnTo>
                  <a:lnTo>
                    <a:pt x="256997" y="307505"/>
                  </a:lnTo>
                  <a:lnTo>
                    <a:pt x="224205" y="307505"/>
                  </a:lnTo>
                  <a:lnTo>
                    <a:pt x="224205" y="266788"/>
                  </a:lnTo>
                  <a:lnTo>
                    <a:pt x="134912" y="266788"/>
                  </a:lnTo>
                  <a:lnTo>
                    <a:pt x="134912" y="240842"/>
                  </a:lnTo>
                  <a:lnTo>
                    <a:pt x="160883" y="210540"/>
                  </a:lnTo>
                  <a:lnTo>
                    <a:pt x="184772" y="178257"/>
                  </a:lnTo>
                  <a:lnTo>
                    <a:pt x="205536" y="145681"/>
                  </a:lnTo>
                  <a:lnTo>
                    <a:pt x="222491" y="114338"/>
                  </a:lnTo>
                  <a:lnTo>
                    <a:pt x="256997" y="114338"/>
                  </a:lnTo>
                  <a:lnTo>
                    <a:pt x="256997" y="239331"/>
                  </a:lnTo>
                  <a:lnTo>
                    <a:pt x="282968" y="11544"/>
                  </a:lnTo>
                  <a:lnTo>
                    <a:pt x="217043" y="0"/>
                  </a:lnTo>
                  <a:lnTo>
                    <a:pt x="216852" y="0"/>
                  </a:lnTo>
                  <a:lnTo>
                    <a:pt x="167081" y="5740"/>
                  </a:lnTo>
                  <a:lnTo>
                    <a:pt x="121437" y="22047"/>
                  </a:lnTo>
                  <a:lnTo>
                    <a:pt x="81191" y="47625"/>
                  </a:lnTo>
                  <a:lnTo>
                    <a:pt x="47612" y="81178"/>
                  </a:lnTo>
                  <a:lnTo>
                    <a:pt x="22034" y="121399"/>
                  </a:lnTo>
                  <a:lnTo>
                    <a:pt x="5727" y="166979"/>
                  </a:lnTo>
                  <a:lnTo>
                    <a:pt x="0" y="216636"/>
                  </a:lnTo>
                  <a:lnTo>
                    <a:pt x="5727" y="266306"/>
                  </a:lnTo>
                  <a:lnTo>
                    <a:pt x="22047" y="311912"/>
                  </a:lnTo>
                  <a:lnTo>
                    <a:pt x="47650" y="352132"/>
                  </a:lnTo>
                  <a:lnTo>
                    <a:pt x="81229" y="385673"/>
                  </a:lnTo>
                  <a:lnTo>
                    <a:pt x="121488" y="411251"/>
                  </a:lnTo>
                  <a:lnTo>
                    <a:pt x="167144" y="427545"/>
                  </a:lnTo>
                  <a:lnTo>
                    <a:pt x="216839" y="433260"/>
                  </a:lnTo>
                  <a:lnTo>
                    <a:pt x="266560" y="427545"/>
                  </a:lnTo>
                  <a:lnTo>
                    <a:pt x="312204" y="411251"/>
                  </a:lnTo>
                  <a:lnTo>
                    <a:pt x="352475" y="385673"/>
                  </a:lnTo>
                  <a:lnTo>
                    <a:pt x="386054" y="352132"/>
                  </a:lnTo>
                  <a:lnTo>
                    <a:pt x="411657" y="311912"/>
                  </a:lnTo>
                  <a:lnTo>
                    <a:pt x="413232" y="307505"/>
                  </a:lnTo>
                  <a:lnTo>
                    <a:pt x="427977" y="266306"/>
                  </a:lnTo>
                  <a:lnTo>
                    <a:pt x="433705" y="216636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25601" y="3205734"/>
              <a:ext cx="554990" cy="553720"/>
            </a:xfrm>
            <a:custGeom>
              <a:avLst/>
              <a:gdLst/>
              <a:ahLst/>
              <a:cxnLst/>
              <a:rect l="l" t="t" r="r" b="b"/>
              <a:pathLst>
                <a:path w="554990" h="553720">
                  <a:moveTo>
                    <a:pt x="0" y="553212"/>
                  </a:moveTo>
                  <a:lnTo>
                    <a:pt x="554736" y="553212"/>
                  </a:lnTo>
                  <a:lnTo>
                    <a:pt x="554736" y="0"/>
                  </a:lnTo>
                  <a:lnTo>
                    <a:pt x="0" y="0"/>
                  </a:lnTo>
                  <a:lnTo>
                    <a:pt x="0" y="55321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1573149" y="3150870"/>
            <a:ext cx="1617980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"/>
                <a:cs typeface="Arial"/>
              </a:rPr>
              <a:t>Kirjaudu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omilla </a:t>
            </a:r>
            <a:r>
              <a:rPr dirty="0" sz="1400">
                <a:latin typeface="Arial"/>
                <a:cs typeface="Arial"/>
              </a:rPr>
              <a:t>pankkitunnuksilla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tai </a:t>
            </a:r>
            <a:r>
              <a:rPr dirty="0" sz="1400" spc="-10">
                <a:latin typeface="Arial"/>
                <a:cs typeface="Arial"/>
              </a:rPr>
              <a:t>mobiilivarmenteella.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4232147" y="3003804"/>
            <a:ext cx="955675" cy="955675"/>
            <a:chOff x="4232147" y="3003804"/>
            <a:chExt cx="955675" cy="955675"/>
          </a:xfrm>
        </p:grpSpPr>
        <p:sp>
          <p:nvSpPr>
            <p:cNvPr id="25" name="object 25" descr=""/>
            <p:cNvSpPr/>
            <p:nvPr/>
          </p:nvSpPr>
          <p:spPr>
            <a:xfrm>
              <a:off x="4232147" y="3003804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4" y="0"/>
                  </a:moveTo>
                  <a:lnTo>
                    <a:pt x="428918" y="2466"/>
                  </a:lnTo>
                  <a:lnTo>
                    <a:pt x="381474" y="9705"/>
                  </a:lnTo>
                  <a:lnTo>
                    <a:pt x="335684" y="21476"/>
                  </a:lnTo>
                  <a:lnTo>
                    <a:pt x="291786" y="37540"/>
                  </a:lnTo>
                  <a:lnTo>
                    <a:pt x="250021" y="57656"/>
                  </a:lnTo>
                  <a:lnTo>
                    <a:pt x="210629" y="81586"/>
                  </a:lnTo>
                  <a:lnTo>
                    <a:pt x="173849" y="109087"/>
                  </a:lnTo>
                  <a:lnTo>
                    <a:pt x="139922" y="139922"/>
                  </a:lnTo>
                  <a:lnTo>
                    <a:pt x="109087" y="173849"/>
                  </a:lnTo>
                  <a:lnTo>
                    <a:pt x="81586" y="210629"/>
                  </a:lnTo>
                  <a:lnTo>
                    <a:pt x="57656" y="250021"/>
                  </a:lnTo>
                  <a:lnTo>
                    <a:pt x="37540" y="291786"/>
                  </a:lnTo>
                  <a:lnTo>
                    <a:pt x="21476" y="335684"/>
                  </a:lnTo>
                  <a:lnTo>
                    <a:pt x="9705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9"/>
                  </a:lnTo>
                  <a:lnTo>
                    <a:pt x="9705" y="574073"/>
                  </a:lnTo>
                  <a:lnTo>
                    <a:pt x="21476" y="619863"/>
                  </a:lnTo>
                  <a:lnTo>
                    <a:pt x="37540" y="663761"/>
                  </a:lnTo>
                  <a:lnTo>
                    <a:pt x="57656" y="705526"/>
                  </a:lnTo>
                  <a:lnTo>
                    <a:pt x="81586" y="744918"/>
                  </a:lnTo>
                  <a:lnTo>
                    <a:pt x="109087" y="781698"/>
                  </a:lnTo>
                  <a:lnTo>
                    <a:pt x="139922" y="815625"/>
                  </a:lnTo>
                  <a:lnTo>
                    <a:pt x="173849" y="846460"/>
                  </a:lnTo>
                  <a:lnTo>
                    <a:pt x="210629" y="873961"/>
                  </a:lnTo>
                  <a:lnTo>
                    <a:pt x="250021" y="897891"/>
                  </a:lnTo>
                  <a:lnTo>
                    <a:pt x="291786" y="918007"/>
                  </a:lnTo>
                  <a:lnTo>
                    <a:pt x="335684" y="934071"/>
                  </a:lnTo>
                  <a:lnTo>
                    <a:pt x="381474" y="945842"/>
                  </a:lnTo>
                  <a:lnTo>
                    <a:pt x="428918" y="953081"/>
                  </a:lnTo>
                  <a:lnTo>
                    <a:pt x="477774" y="955548"/>
                  </a:lnTo>
                  <a:lnTo>
                    <a:pt x="526629" y="953081"/>
                  </a:lnTo>
                  <a:lnTo>
                    <a:pt x="574073" y="945842"/>
                  </a:lnTo>
                  <a:lnTo>
                    <a:pt x="619863" y="934071"/>
                  </a:lnTo>
                  <a:lnTo>
                    <a:pt x="663761" y="918007"/>
                  </a:lnTo>
                  <a:lnTo>
                    <a:pt x="705526" y="897891"/>
                  </a:lnTo>
                  <a:lnTo>
                    <a:pt x="744918" y="873961"/>
                  </a:lnTo>
                  <a:lnTo>
                    <a:pt x="781698" y="846460"/>
                  </a:lnTo>
                  <a:lnTo>
                    <a:pt x="815625" y="815625"/>
                  </a:lnTo>
                  <a:lnTo>
                    <a:pt x="846460" y="781698"/>
                  </a:lnTo>
                  <a:lnTo>
                    <a:pt x="873961" y="744918"/>
                  </a:lnTo>
                  <a:lnTo>
                    <a:pt x="897891" y="705526"/>
                  </a:lnTo>
                  <a:lnTo>
                    <a:pt x="918007" y="663761"/>
                  </a:lnTo>
                  <a:lnTo>
                    <a:pt x="934071" y="619863"/>
                  </a:lnTo>
                  <a:lnTo>
                    <a:pt x="945842" y="574073"/>
                  </a:lnTo>
                  <a:lnTo>
                    <a:pt x="953081" y="526629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2" y="381474"/>
                  </a:lnTo>
                  <a:lnTo>
                    <a:pt x="934071" y="335684"/>
                  </a:lnTo>
                  <a:lnTo>
                    <a:pt x="918007" y="291786"/>
                  </a:lnTo>
                  <a:lnTo>
                    <a:pt x="897891" y="250021"/>
                  </a:lnTo>
                  <a:lnTo>
                    <a:pt x="873961" y="210629"/>
                  </a:lnTo>
                  <a:lnTo>
                    <a:pt x="846460" y="173849"/>
                  </a:lnTo>
                  <a:lnTo>
                    <a:pt x="815625" y="139922"/>
                  </a:lnTo>
                  <a:lnTo>
                    <a:pt x="781698" y="109087"/>
                  </a:lnTo>
                  <a:lnTo>
                    <a:pt x="744918" y="81586"/>
                  </a:lnTo>
                  <a:lnTo>
                    <a:pt x="705526" y="57656"/>
                  </a:lnTo>
                  <a:lnTo>
                    <a:pt x="663761" y="37540"/>
                  </a:lnTo>
                  <a:lnTo>
                    <a:pt x="619863" y="21476"/>
                  </a:lnTo>
                  <a:lnTo>
                    <a:pt x="574073" y="9705"/>
                  </a:lnTo>
                  <a:lnTo>
                    <a:pt x="526629" y="2466"/>
                  </a:lnTo>
                  <a:lnTo>
                    <a:pt x="477774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493880" y="3266803"/>
              <a:ext cx="433705" cy="433705"/>
            </a:xfrm>
            <a:custGeom>
              <a:avLst/>
              <a:gdLst/>
              <a:ahLst/>
              <a:cxnLst/>
              <a:rect l="l" t="t" r="r" b="b"/>
              <a:pathLst>
                <a:path w="433704" h="433704">
                  <a:moveTo>
                    <a:pt x="216843" y="0"/>
                  </a:moveTo>
                  <a:lnTo>
                    <a:pt x="216638" y="0"/>
                  </a:lnTo>
                  <a:lnTo>
                    <a:pt x="166871" y="5737"/>
                  </a:lnTo>
                  <a:lnTo>
                    <a:pt x="121232" y="22043"/>
                  </a:lnTo>
                  <a:lnTo>
                    <a:pt x="80982" y="47617"/>
                  </a:lnTo>
                  <a:lnTo>
                    <a:pt x="47415" y="81160"/>
                  </a:lnTo>
                  <a:lnTo>
                    <a:pt x="21830" y="121372"/>
                  </a:lnTo>
                  <a:lnTo>
                    <a:pt x="5526" y="166952"/>
                  </a:lnTo>
                  <a:lnTo>
                    <a:pt x="0" y="214881"/>
                  </a:lnTo>
                  <a:lnTo>
                    <a:pt x="58" y="218826"/>
                  </a:lnTo>
                  <a:lnTo>
                    <a:pt x="5528" y="266271"/>
                  </a:lnTo>
                  <a:lnTo>
                    <a:pt x="21841" y="311867"/>
                  </a:lnTo>
                  <a:lnTo>
                    <a:pt x="47438" y="352089"/>
                  </a:lnTo>
                  <a:lnTo>
                    <a:pt x="81018" y="385636"/>
                  </a:lnTo>
                  <a:lnTo>
                    <a:pt x="121280" y="411208"/>
                  </a:lnTo>
                  <a:lnTo>
                    <a:pt x="166920" y="427506"/>
                  </a:lnTo>
                  <a:lnTo>
                    <a:pt x="216638" y="433227"/>
                  </a:lnTo>
                  <a:lnTo>
                    <a:pt x="266359" y="427506"/>
                  </a:lnTo>
                  <a:lnTo>
                    <a:pt x="312001" y="411208"/>
                  </a:lnTo>
                  <a:lnTo>
                    <a:pt x="352264" y="385636"/>
                  </a:lnTo>
                  <a:lnTo>
                    <a:pt x="385846" y="352089"/>
                  </a:lnTo>
                  <a:lnTo>
                    <a:pt x="411444" y="311867"/>
                  </a:lnTo>
                  <a:lnTo>
                    <a:pt x="412183" y="309801"/>
                  </a:lnTo>
                  <a:lnTo>
                    <a:pt x="207503" y="309801"/>
                  </a:lnTo>
                  <a:lnTo>
                    <a:pt x="192850" y="309304"/>
                  </a:lnTo>
                  <a:lnTo>
                    <a:pt x="180436" y="307845"/>
                  </a:lnTo>
                  <a:lnTo>
                    <a:pt x="180301" y="307845"/>
                  </a:lnTo>
                  <a:lnTo>
                    <a:pt x="169441" y="305328"/>
                  </a:lnTo>
                  <a:lnTo>
                    <a:pt x="160942" y="301951"/>
                  </a:lnTo>
                  <a:lnTo>
                    <a:pt x="160687" y="301951"/>
                  </a:lnTo>
                  <a:lnTo>
                    <a:pt x="160687" y="273254"/>
                  </a:lnTo>
                  <a:lnTo>
                    <a:pt x="245670" y="273254"/>
                  </a:lnTo>
                  <a:lnTo>
                    <a:pt x="247772" y="271366"/>
                  </a:lnTo>
                  <a:lnTo>
                    <a:pt x="252097" y="264910"/>
                  </a:lnTo>
                  <a:lnTo>
                    <a:pt x="254715" y="257595"/>
                  </a:lnTo>
                  <a:lnTo>
                    <a:pt x="255462" y="249745"/>
                  </a:lnTo>
                  <a:lnTo>
                    <a:pt x="255633" y="244288"/>
                  </a:lnTo>
                  <a:lnTo>
                    <a:pt x="254144" y="238908"/>
                  </a:lnTo>
                  <a:lnTo>
                    <a:pt x="222314" y="217557"/>
                  </a:lnTo>
                  <a:lnTo>
                    <a:pt x="167904" y="217557"/>
                  </a:lnTo>
                  <a:lnTo>
                    <a:pt x="177363" y="116447"/>
                  </a:lnTo>
                  <a:lnTo>
                    <a:pt x="408365" y="116447"/>
                  </a:lnTo>
                  <a:lnTo>
                    <a:pt x="385928" y="81160"/>
                  </a:lnTo>
                  <a:lnTo>
                    <a:pt x="352379" y="47617"/>
                  </a:lnTo>
                  <a:lnTo>
                    <a:pt x="312148" y="22043"/>
                  </a:lnTo>
                  <a:lnTo>
                    <a:pt x="266536" y="5737"/>
                  </a:lnTo>
                  <a:lnTo>
                    <a:pt x="216843" y="0"/>
                  </a:lnTo>
                  <a:close/>
                </a:path>
                <a:path w="433704" h="433704">
                  <a:moveTo>
                    <a:pt x="408365" y="116447"/>
                  </a:moveTo>
                  <a:lnTo>
                    <a:pt x="277277" y="116447"/>
                  </a:lnTo>
                  <a:lnTo>
                    <a:pt x="277277" y="141824"/>
                  </a:lnTo>
                  <a:lnTo>
                    <a:pt x="205610" y="141824"/>
                  </a:lnTo>
                  <a:lnTo>
                    <a:pt x="200681" y="191823"/>
                  </a:lnTo>
                  <a:lnTo>
                    <a:pt x="223601" y="191823"/>
                  </a:lnTo>
                  <a:lnTo>
                    <a:pt x="225980" y="192014"/>
                  </a:lnTo>
                  <a:lnTo>
                    <a:pt x="264564" y="204319"/>
                  </a:lnTo>
                  <a:lnTo>
                    <a:pt x="287304" y="241579"/>
                  </a:lnTo>
                  <a:lnTo>
                    <a:pt x="287503" y="249745"/>
                  </a:lnTo>
                  <a:lnTo>
                    <a:pt x="287268" y="255704"/>
                  </a:lnTo>
                  <a:lnTo>
                    <a:pt x="268198" y="291349"/>
                  </a:lnTo>
                  <a:lnTo>
                    <a:pt x="230056" y="307845"/>
                  </a:lnTo>
                  <a:lnTo>
                    <a:pt x="207503" y="309801"/>
                  </a:lnTo>
                  <a:lnTo>
                    <a:pt x="412183" y="309801"/>
                  </a:lnTo>
                  <a:lnTo>
                    <a:pt x="427758" y="266271"/>
                  </a:lnTo>
                  <a:lnTo>
                    <a:pt x="433229" y="218826"/>
                  </a:lnTo>
                  <a:lnTo>
                    <a:pt x="433287" y="214881"/>
                  </a:lnTo>
                  <a:lnTo>
                    <a:pt x="427781" y="166952"/>
                  </a:lnTo>
                  <a:lnTo>
                    <a:pt x="411496" y="121372"/>
                  </a:lnTo>
                  <a:lnTo>
                    <a:pt x="408365" y="116447"/>
                  </a:lnTo>
                  <a:close/>
                </a:path>
                <a:path w="433704" h="433704">
                  <a:moveTo>
                    <a:pt x="245670" y="273254"/>
                  </a:moveTo>
                  <a:lnTo>
                    <a:pt x="160687" y="273254"/>
                  </a:lnTo>
                  <a:lnTo>
                    <a:pt x="171828" y="278581"/>
                  </a:lnTo>
                  <a:lnTo>
                    <a:pt x="183500" y="282467"/>
                  </a:lnTo>
                  <a:lnTo>
                    <a:pt x="195563" y="284873"/>
                  </a:lnTo>
                  <a:lnTo>
                    <a:pt x="208602" y="285817"/>
                  </a:lnTo>
                  <a:lnTo>
                    <a:pt x="214274" y="285817"/>
                  </a:lnTo>
                  <a:lnTo>
                    <a:pt x="245670" y="273254"/>
                  </a:lnTo>
                  <a:close/>
                </a:path>
                <a:path w="433704" h="433704">
                  <a:moveTo>
                    <a:pt x="211403" y="215952"/>
                  </a:moveTo>
                  <a:lnTo>
                    <a:pt x="197516" y="215952"/>
                  </a:lnTo>
                  <a:lnTo>
                    <a:pt x="189662" y="216273"/>
                  </a:lnTo>
                  <a:lnTo>
                    <a:pt x="167904" y="217557"/>
                  </a:lnTo>
                  <a:lnTo>
                    <a:pt x="222314" y="217557"/>
                  </a:lnTo>
                  <a:lnTo>
                    <a:pt x="216705" y="216459"/>
                  </a:lnTo>
                  <a:lnTo>
                    <a:pt x="211403" y="215952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432553" y="3205734"/>
              <a:ext cx="554990" cy="553720"/>
            </a:xfrm>
            <a:custGeom>
              <a:avLst/>
              <a:gdLst/>
              <a:ahLst/>
              <a:cxnLst/>
              <a:rect l="l" t="t" r="r" b="b"/>
              <a:pathLst>
                <a:path w="554989" h="553720">
                  <a:moveTo>
                    <a:pt x="0" y="553212"/>
                  </a:moveTo>
                  <a:lnTo>
                    <a:pt x="554736" y="553212"/>
                  </a:lnTo>
                  <a:lnTo>
                    <a:pt x="554736" y="0"/>
                  </a:lnTo>
                  <a:lnTo>
                    <a:pt x="0" y="0"/>
                  </a:lnTo>
                  <a:lnTo>
                    <a:pt x="0" y="553212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5380101" y="3048381"/>
            <a:ext cx="2155190" cy="85407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ct val="96000"/>
              </a:lnSpc>
              <a:spcBef>
                <a:spcPts val="170"/>
              </a:spcBef>
            </a:pPr>
            <a:r>
              <a:rPr dirty="0" sz="1400">
                <a:latin typeface="Arial"/>
                <a:cs typeface="Arial"/>
              </a:rPr>
              <a:t>Lisää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sähköpostiosoitteesi. </a:t>
            </a:r>
            <a:r>
              <a:rPr dirty="0" sz="1400">
                <a:latin typeface="Arial"/>
                <a:cs typeface="Arial"/>
              </a:rPr>
              <a:t>Tämä</a:t>
            </a:r>
            <a:r>
              <a:rPr dirty="0" sz="1400" spc="-25">
                <a:latin typeface="Arial"/>
                <a:cs typeface="Arial"/>
              </a:rPr>
              <a:t> on </a:t>
            </a:r>
            <a:r>
              <a:rPr dirty="0" sz="1400" spc="-10" b="1">
                <a:latin typeface="Arial"/>
                <a:cs typeface="Arial"/>
              </a:rPr>
              <a:t>käyttäjätunnuksesi </a:t>
            </a:r>
            <a:r>
              <a:rPr dirty="0" sz="1400" spc="-10">
                <a:latin typeface="Arial"/>
                <a:cs typeface="Arial"/>
              </a:rPr>
              <a:t>järjestelmässä.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7815071" y="2980944"/>
            <a:ext cx="955675" cy="955675"/>
            <a:chOff x="7815071" y="2980944"/>
            <a:chExt cx="955675" cy="955675"/>
          </a:xfrm>
        </p:grpSpPr>
        <p:sp>
          <p:nvSpPr>
            <p:cNvPr id="30" name="object 30" descr=""/>
            <p:cNvSpPr/>
            <p:nvPr/>
          </p:nvSpPr>
          <p:spPr>
            <a:xfrm>
              <a:off x="7815071" y="2980944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4" y="0"/>
                  </a:moveTo>
                  <a:lnTo>
                    <a:pt x="428918" y="2466"/>
                  </a:lnTo>
                  <a:lnTo>
                    <a:pt x="381474" y="9705"/>
                  </a:lnTo>
                  <a:lnTo>
                    <a:pt x="335684" y="21476"/>
                  </a:lnTo>
                  <a:lnTo>
                    <a:pt x="291786" y="37540"/>
                  </a:lnTo>
                  <a:lnTo>
                    <a:pt x="250021" y="57656"/>
                  </a:lnTo>
                  <a:lnTo>
                    <a:pt x="210629" y="81586"/>
                  </a:lnTo>
                  <a:lnTo>
                    <a:pt x="173849" y="109087"/>
                  </a:lnTo>
                  <a:lnTo>
                    <a:pt x="139922" y="139922"/>
                  </a:lnTo>
                  <a:lnTo>
                    <a:pt x="109087" y="173849"/>
                  </a:lnTo>
                  <a:lnTo>
                    <a:pt x="81586" y="210629"/>
                  </a:lnTo>
                  <a:lnTo>
                    <a:pt x="57656" y="250021"/>
                  </a:lnTo>
                  <a:lnTo>
                    <a:pt x="37540" y="291786"/>
                  </a:lnTo>
                  <a:lnTo>
                    <a:pt x="21476" y="335684"/>
                  </a:lnTo>
                  <a:lnTo>
                    <a:pt x="9705" y="381474"/>
                  </a:lnTo>
                  <a:lnTo>
                    <a:pt x="2466" y="428918"/>
                  </a:lnTo>
                  <a:lnTo>
                    <a:pt x="0" y="477773"/>
                  </a:lnTo>
                  <a:lnTo>
                    <a:pt x="2466" y="526629"/>
                  </a:lnTo>
                  <a:lnTo>
                    <a:pt x="9705" y="574073"/>
                  </a:lnTo>
                  <a:lnTo>
                    <a:pt x="21476" y="619863"/>
                  </a:lnTo>
                  <a:lnTo>
                    <a:pt x="37540" y="663761"/>
                  </a:lnTo>
                  <a:lnTo>
                    <a:pt x="57656" y="705526"/>
                  </a:lnTo>
                  <a:lnTo>
                    <a:pt x="81586" y="744918"/>
                  </a:lnTo>
                  <a:lnTo>
                    <a:pt x="109087" y="781698"/>
                  </a:lnTo>
                  <a:lnTo>
                    <a:pt x="139922" y="815625"/>
                  </a:lnTo>
                  <a:lnTo>
                    <a:pt x="173849" y="846460"/>
                  </a:lnTo>
                  <a:lnTo>
                    <a:pt x="210629" y="873961"/>
                  </a:lnTo>
                  <a:lnTo>
                    <a:pt x="250021" y="897891"/>
                  </a:lnTo>
                  <a:lnTo>
                    <a:pt x="291786" y="918007"/>
                  </a:lnTo>
                  <a:lnTo>
                    <a:pt x="335684" y="934071"/>
                  </a:lnTo>
                  <a:lnTo>
                    <a:pt x="381474" y="945842"/>
                  </a:lnTo>
                  <a:lnTo>
                    <a:pt x="428918" y="953081"/>
                  </a:lnTo>
                  <a:lnTo>
                    <a:pt x="477774" y="955547"/>
                  </a:lnTo>
                  <a:lnTo>
                    <a:pt x="526629" y="953081"/>
                  </a:lnTo>
                  <a:lnTo>
                    <a:pt x="574073" y="945842"/>
                  </a:lnTo>
                  <a:lnTo>
                    <a:pt x="619863" y="934071"/>
                  </a:lnTo>
                  <a:lnTo>
                    <a:pt x="663761" y="918007"/>
                  </a:lnTo>
                  <a:lnTo>
                    <a:pt x="705526" y="897891"/>
                  </a:lnTo>
                  <a:lnTo>
                    <a:pt x="744918" y="873961"/>
                  </a:lnTo>
                  <a:lnTo>
                    <a:pt x="781698" y="846460"/>
                  </a:lnTo>
                  <a:lnTo>
                    <a:pt x="815625" y="815625"/>
                  </a:lnTo>
                  <a:lnTo>
                    <a:pt x="846460" y="781698"/>
                  </a:lnTo>
                  <a:lnTo>
                    <a:pt x="873961" y="744918"/>
                  </a:lnTo>
                  <a:lnTo>
                    <a:pt x="897891" y="705526"/>
                  </a:lnTo>
                  <a:lnTo>
                    <a:pt x="918007" y="663761"/>
                  </a:lnTo>
                  <a:lnTo>
                    <a:pt x="934071" y="619863"/>
                  </a:lnTo>
                  <a:lnTo>
                    <a:pt x="945842" y="574073"/>
                  </a:lnTo>
                  <a:lnTo>
                    <a:pt x="953081" y="526629"/>
                  </a:lnTo>
                  <a:lnTo>
                    <a:pt x="955548" y="477773"/>
                  </a:lnTo>
                  <a:lnTo>
                    <a:pt x="953081" y="428918"/>
                  </a:lnTo>
                  <a:lnTo>
                    <a:pt x="945842" y="381474"/>
                  </a:lnTo>
                  <a:lnTo>
                    <a:pt x="934071" y="335684"/>
                  </a:lnTo>
                  <a:lnTo>
                    <a:pt x="918007" y="291786"/>
                  </a:lnTo>
                  <a:lnTo>
                    <a:pt x="897891" y="250021"/>
                  </a:lnTo>
                  <a:lnTo>
                    <a:pt x="873961" y="210629"/>
                  </a:lnTo>
                  <a:lnTo>
                    <a:pt x="846460" y="173849"/>
                  </a:lnTo>
                  <a:lnTo>
                    <a:pt x="815625" y="139922"/>
                  </a:lnTo>
                  <a:lnTo>
                    <a:pt x="781698" y="109087"/>
                  </a:lnTo>
                  <a:lnTo>
                    <a:pt x="744918" y="81586"/>
                  </a:lnTo>
                  <a:lnTo>
                    <a:pt x="705526" y="57656"/>
                  </a:lnTo>
                  <a:lnTo>
                    <a:pt x="663761" y="37540"/>
                  </a:lnTo>
                  <a:lnTo>
                    <a:pt x="619863" y="21476"/>
                  </a:lnTo>
                  <a:lnTo>
                    <a:pt x="574073" y="9705"/>
                  </a:lnTo>
                  <a:lnTo>
                    <a:pt x="526629" y="2466"/>
                  </a:lnTo>
                  <a:lnTo>
                    <a:pt x="477774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8093370" y="3253252"/>
              <a:ext cx="433705" cy="434975"/>
            </a:xfrm>
            <a:custGeom>
              <a:avLst/>
              <a:gdLst/>
              <a:ahLst/>
              <a:cxnLst/>
              <a:rect l="l" t="t" r="r" b="b"/>
              <a:pathLst>
                <a:path w="433704" h="434975">
                  <a:moveTo>
                    <a:pt x="217022" y="0"/>
                  </a:moveTo>
                  <a:lnTo>
                    <a:pt x="216837" y="0"/>
                  </a:lnTo>
                  <a:lnTo>
                    <a:pt x="167072" y="5754"/>
                  </a:lnTo>
                  <a:lnTo>
                    <a:pt x="121437" y="22106"/>
                  </a:lnTo>
                  <a:lnTo>
                    <a:pt x="81188" y="47752"/>
                  </a:lnTo>
                  <a:lnTo>
                    <a:pt x="47621" y="81389"/>
                  </a:lnTo>
                  <a:lnTo>
                    <a:pt x="22034" y="121712"/>
                  </a:lnTo>
                  <a:lnTo>
                    <a:pt x="5726" y="167421"/>
                  </a:lnTo>
                  <a:lnTo>
                    <a:pt x="0" y="217228"/>
                  </a:lnTo>
                  <a:lnTo>
                    <a:pt x="5726" y="267035"/>
                  </a:lnTo>
                  <a:lnTo>
                    <a:pt x="22039" y="312756"/>
                  </a:lnTo>
                  <a:lnTo>
                    <a:pt x="47637" y="353089"/>
                  </a:lnTo>
                  <a:lnTo>
                    <a:pt x="81217" y="386729"/>
                  </a:lnTo>
                  <a:lnTo>
                    <a:pt x="121478" y="412372"/>
                  </a:lnTo>
                  <a:lnTo>
                    <a:pt x="167119" y="428714"/>
                  </a:lnTo>
                  <a:lnTo>
                    <a:pt x="216837" y="434451"/>
                  </a:lnTo>
                  <a:lnTo>
                    <a:pt x="266557" y="428714"/>
                  </a:lnTo>
                  <a:lnTo>
                    <a:pt x="312199" y="412372"/>
                  </a:lnTo>
                  <a:lnTo>
                    <a:pt x="352462" y="386729"/>
                  </a:lnTo>
                  <a:lnTo>
                    <a:pt x="386044" y="353089"/>
                  </a:lnTo>
                  <a:lnTo>
                    <a:pt x="411643" y="312756"/>
                  </a:lnTo>
                  <a:lnTo>
                    <a:pt x="412582" y="310123"/>
                  </a:lnTo>
                  <a:lnTo>
                    <a:pt x="220434" y="310123"/>
                  </a:lnTo>
                  <a:lnTo>
                    <a:pt x="213679" y="309896"/>
                  </a:lnTo>
                  <a:lnTo>
                    <a:pt x="212276" y="309896"/>
                  </a:lnTo>
                  <a:lnTo>
                    <a:pt x="203543" y="308461"/>
                  </a:lnTo>
                  <a:lnTo>
                    <a:pt x="170460" y="288583"/>
                  </a:lnTo>
                  <a:lnTo>
                    <a:pt x="152393" y="247404"/>
                  </a:lnTo>
                  <a:lnTo>
                    <a:pt x="150438" y="228286"/>
                  </a:lnTo>
                  <a:lnTo>
                    <a:pt x="150313" y="224096"/>
                  </a:lnTo>
                  <a:lnTo>
                    <a:pt x="150464" y="217463"/>
                  </a:lnTo>
                  <a:lnTo>
                    <a:pt x="150708" y="213829"/>
                  </a:lnTo>
                  <a:lnTo>
                    <a:pt x="150784" y="212690"/>
                  </a:lnTo>
                  <a:lnTo>
                    <a:pt x="150908" y="210846"/>
                  </a:lnTo>
                  <a:lnTo>
                    <a:pt x="151480" y="205743"/>
                  </a:lnTo>
                  <a:lnTo>
                    <a:pt x="151545" y="205164"/>
                  </a:lnTo>
                  <a:lnTo>
                    <a:pt x="151646" y="204256"/>
                  </a:lnTo>
                  <a:lnTo>
                    <a:pt x="152678" y="197700"/>
                  </a:lnTo>
                  <a:lnTo>
                    <a:pt x="153994" y="191167"/>
                  </a:lnTo>
                  <a:lnTo>
                    <a:pt x="155620" y="184709"/>
                  </a:lnTo>
                  <a:lnTo>
                    <a:pt x="157428" y="178750"/>
                  </a:lnTo>
                  <a:lnTo>
                    <a:pt x="157554" y="178336"/>
                  </a:lnTo>
                  <a:lnTo>
                    <a:pt x="175592" y="143825"/>
                  </a:lnTo>
                  <a:lnTo>
                    <a:pt x="205372" y="119972"/>
                  </a:lnTo>
                  <a:lnTo>
                    <a:pt x="239218" y="112961"/>
                  </a:lnTo>
                  <a:lnTo>
                    <a:pt x="406139" y="112961"/>
                  </a:lnTo>
                  <a:lnTo>
                    <a:pt x="386118" y="81389"/>
                  </a:lnTo>
                  <a:lnTo>
                    <a:pt x="352564" y="47752"/>
                  </a:lnTo>
                  <a:lnTo>
                    <a:pt x="312330" y="22106"/>
                  </a:lnTo>
                  <a:lnTo>
                    <a:pt x="266715" y="5754"/>
                  </a:lnTo>
                  <a:lnTo>
                    <a:pt x="217022" y="0"/>
                  </a:lnTo>
                  <a:close/>
                </a:path>
                <a:path w="433704" h="434975">
                  <a:moveTo>
                    <a:pt x="430026" y="185298"/>
                  </a:moveTo>
                  <a:lnTo>
                    <a:pt x="235300" y="185298"/>
                  </a:lnTo>
                  <a:lnTo>
                    <a:pt x="243243" y="186743"/>
                  </a:lnTo>
                  <a:lnTo>
                    <a:pt x="258177" y="192591"/>
                  </a:lnTo>
                  <a:lnTo>
                    <a:pt x="285383" y="228286"/>
                  </a:lnTo>
                  <a:lnTo>
                    <a:pt x="286857" y="236226"/>
                  </a:lnTo>
                  <a:lnTo>
                    <a:pt x="286781" y="244229"/>
                  </a:lnTo>
                  <a:lnTo>
                    <a:pt x="274749" y="285715"/>
                  </a:lnTo>
                  <a:lnTo>
                    <a:pt x="241385" y="307467"/>
                  </a:lnTo>
                  <a:lnTo>
                    <a:pt x="220434" y="310123"/>
                  </a:lnTo>
                  <a:lnTo>
                    <a:pt x="412582" y="310123"/>
                  </a:lnTo>
                  <a:lnTo>
                    <a:pt x="427956" y="267035"/>
                  </a:lnTo>
                  <a:lnTo>
                    <a:pt x="433657" y="217463"/>
                  </a:lnTo>
                  <a:lnTo>
                    <a:pt x="433684" y="217228"/>
                  </a:lnTo>
                  <a:lnTo>
                    <a:pt x="430192" y="186743"/>
                  </a:lnTo>
                  <a:lnTo>
                    <a:pt x="430107" y="186004"/>
                  </a:lnTo>
                  <a:lnTo>
                    <a:pt x="430026" y="185298"/>
                  </a:lnTo>
                  <a:close/>
                </a:path>
                <a:path w="433704" h="434975">
                  <a:moveTo>
                    <a:pt x="239793" y="136906"/>
                  </a:moveTo>
                  <a:lnTo>
                    <a:pt x="198591" y="153750"/>
                  </a:lnTo>
                  <a:lnTo>
                    <a:pt x="182266" y="191956"/>
                  </a:lnTo>
                  <a:lnTo>
                    <a:pt x="181303" y="198539"/>
                  </a:lnTo>
                  <a:lnTo>
                    <a:pt x="181261" y="198826"/>
                  </a:lnTo>
                  <a:lnTo>
                    <a:pt x="180786" y="204256"/>
                  </a:lnTo>
                  <a:lnTo>
                    <a:pt x="180707" y="205164"/>
                  </a:lnTo>
                  <a:lnTo>
                    <a:pt x="180656" y="205743"/>
                  </a:lnTo>
                  <a:lnTo>
                    <a:pt x="180567" y="208796"/>
                  </a:lnTo>
                  <a:lnTo>
                    <a:pt x="180454" y="212690"/>
                  </a:lnTo>
                  <a:lnTo>
                    <a:pt x="181025" y="212690"/>
                  </a:lnTo>
                  <a:lnTo>
                    <a:pt x="183270" y="208796"/>
                  </a:lnTo>
                  <a:lnTo>
                    <a:pt x="185940" y="205164"/>
                  </a:lnTo>
                  <a:lnTo>
                    <a:pt x="221576" y="185298"/>
                  </a:lnTo>
                  <a:lnTo>
                    <a:pt x="430026" y="185298"/>
                  </a:lnTo>
                  <a:lnTo>
                    <a:pt x="427979" y="167421"/>
                  </a:lnTo>
                  <a:lnTo>
                    <a:pt x="420089" y="145281"/>
                  </a:lnTo>
                  <a:lnTo>
                    <a:pt x="275191" y="145281"/>
                  </a:lnTo>
                  <a:lnTo>
                    <a:pt x="266750" y="141661"/>
                  </a:lnTo>
                  <a:lnTo>
                    <a:pt x="257978" y="139045"/>
                  </a:lnTo>
                  <a:lnTo>
                    <a:pt x="248963" y="137453"/>
                  </a:lnTo>
                  <a:lnTo>
                    <a:pt x="239793" y="136906"/>
                  </a:lnTo>
                  <a:close/>
                </a:path>
                <a:path w="433704" h="434975">
                  <a:moveTo>
                    <a:pt x="406139" y="112961"/>
                  </a:moveTo>
                  <a:lnTo>
                    <a:pt x="239218" y="112961"/>
                  </a:lnTo>
                  <a:lnTo>
                    <a:pt x="254926" y="113183"/>
                  </a:lnTo>
                  <a:lnTo>
                    <a:pt x="249197" y="113183"/>
                  </a:lnTo>
                  <a:lnTo>
                    <a:pt x="257518" y="114159"/>
                  </a:lnTo>
                  <a:lnTo>
                    <a:pt x="266469" y="116152"/>
                  </a:lnTo>
                  <a:lnTo>
                    <a:pt x="275191" y="119057"/>
                  </a:lnTo>
                  <a:lnTo>
                    <a:pt x="275191" y="145281"/>
                  </a:lnTo>
                  <a:lnTo>
                    <a:pt x="420089" y="145281"/>
                  </a:lnTo>
                  <a:lnTo>
                    <a:pt x="411689" y="121712"/>
                  </a:lnTo>
                  <a:lnTo>
                    <a:pt x="406139" y="112961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74842" y="3462697"/>
              <a:ext cx="76110" cy="76851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8032241" y="3192018"/>
              <a:ext cx="554990" cy="554990"/>
            </a:xfrm>
            <a:custGeom>
              <a:avLst/>
              <a:gdLst/>
              <a:ahLst/>
              <a:cxnLst/>
              <a:rect l="l" t="t" r="r" b="b"/>
              <a:pathLst>
                <a:path w="554990" h="554989">
                  <a:moveTo>
                    <a:pt x="0" y="554735"/>
                  </a:moveTo>
                  <a:lnTo>
                    <a:pt x="554735" y="554735"/>
                  </a:lnTo>
                  <a:lnTo>
                    <a:pt x="554735" y="0"/>
                  </a:lnTo>
                  <a:lnTo>
                    <a:pt x="0" y="0"/>
                  </a:lnTo>
                  <a:lnTo>
                    <a:pt x="0" y="55473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 descr=""/>
          <p:cNvSpPr txBox="1"/>
          <p:nvPr/>
        </p:nvSpPr>
        <p:spPr>
          <a:xfrm>
            <a:off x="8899906" y="3277361"/>
            <a:ext cx="11817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"/>
                <a:cs typeface="Arial"/>
              </a:rPr>
              <a:t>Paina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”Lähetä</a:t>
            </a:r>
            <a:r>
              <a:rPr dirty="0" sz="1100" spc="-10">
                <a:latin typeface="Arial"/>
                <a:cs typeface="Arial"/>
              </a:rPr>
              <a:t>”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425195" y="5334000"/>
            <a:ext cx="955675" cy="955675"/>
            <a:chOff x="425195" y="5334000"/>
            <a:chExt cx="955675" cy="955675"/>
          </a:xfrm>
        </p:grpSpPr>
        <p:sp>
          <p:nvSpPr>
            <p:cNvPr id="36" name="object 36" descr=""/>
            <p:cNvSpPr/>
            <p:nvPr/>
          </p:nvSpPr>
          <p:spPr>
            <a:xfrm>
              <a:off x="425195" y="5334000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3" y="0"/>
                  </a:moveTo>
                  <a:lnTo>
                    <a:pt x="428924" y="2466"/>
                  </a:lnTo>
                  <a:lnTo>
                    <a:pt x="381485" y="9705"/>
                  </a:lnTo>
                  <a:lnTo>
                    <a:pt x="335698" y="21476"/>
                  </a:lnTo>
                  <a:lnTo>
                    <a:pt x="291802" y="37540"/>
                  </a:lnTo>
                  <a:lnTo>
                    <a:pt x="250038" y="57656"/>
                  </a:lnTo>
                  <a:lnTo>
                    <a:pt x="210645" y="81586"/>
                  </a:lnTo>
                  <a:lnTo>
                    <a:pt x="173865" y="109087"/>
                  </a:lnTo>
                  <a:lnTo>
                    <a:pt x="139936" y="139922"/>
                  </a:lnTo>
                  <a:lnTo>
                    <a:pt x="109100" y="173849"/>
                  </a:lnTo>
                  <a:lnTo>
                    <a:pt x="81596" y="210629"/>
                  </a:lnTo>
                  <a:lnTo>
                    <a:pt x="57664" y="250021"/>
                  </a:lnTo>
                  <a:lnTo>
                    <a:pt x="37545" y="291786"/>
                  </a:lnTo>
                  <a:lnTo>
                    <a:pt x="21479" y="335684"/>
                  </a:lnTo>
                  <a:lnTo>
                    <a:pt x="9706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3"/>
                  </a:lnTo>
                  <a:lnTo>
                    <a:pt x="9706" y="574062"/>
                  </a:lnTo>
                  <a:lnTo>
                    <a:pt x="21479" y="619849"/>
                  </a:lnTo>
                  <a:lnTo>
                    <a:pt x="37545" y="663745"/>
                  </a:lnTo>
                  <a:lnTo>
                    <a:pt x="57664" y="705509"/>
                  </a:lnTo>
                  <a:lnTo>
                    <a:pt x="81596" y="744902"/>
                  </a:lnTo>
                  <a:lnTo>
                    <a:pt x="109100" y="781682"/>
                  </a:lnTo>
                  <a:lnTo>
                    <a:pt x="139936" y="815611"/>
                  </a:lnTo>
                  <a:lnTo>
                    <a:pt x="173865" y="846447"/>
                  </a:lnTo>
                  <a:lnTo>
                    <a:pt x="210645" y="873951"/>
                  </a:lnTo>
                  <a:lnTo>
                    <a:pt x="250038" y="897883"/>
                  </a:lnTo>
                  <a:lnTo>
                    <a:pt x="291802" y="918002"/>
                  </a:lnTo>
                  <a:lnTo>
                    <a:pt x="335698" y="934068"/>
                  </a:lnTo>
                  <a:lnTo>
                    <a:pt x="381485" y="945841"/>
                  </a:lnTo>
                  <a:lnTo>
                    <a:pt x="428924" y="953081"/>
                  </a:lnTo>
                  <a:lnTo>
                    <a:pt x="477773" y="955548"/>
                  </a:lnTo>
                  <a:lnTo>
                    <a:pt x="526623" y="953081"/>
                  </a:lnTo>
                  <a:lnTo>
                    <a:pt x="574062" y="945841"/>
                  </a:lnTo>
                  <a:lnTo>
                    <a:pt x="619849" y="934068"/>
                  </a:lnTo>
                  <a:lnTo>
                    <a:pt x="663745" y="918002"/>
                  </a:lnTo>
                  <a:lnTo>
                    <a:pt x="705509" y="897883"/>
                  </a:lnTo>
                  <a:lnTo>
                    <a:pt x="744902" y="873951"/>
                  </a:lnTo>
                  <a:lnTo>
                    <a:pt x="781682" y="846447"/>
                  </a:lnTo>
                  <a:lnTo>
                    <a:pt x="815611" y="815611"/>
                  </a:lnTo>
                  <a:lnTo>
                    <a:pt x="846447" y="781682"/>
                  </a:lnTo>
                  <a:lnTo>
                    <a:pt x="873951" y="744902"/>
                  </a:lnTo>
                  <a:lnTo>
                    <a:pt x="897883" y="705509"/>
                  </a:lnTo>
                  <a:lnTo>
                    <a:pt x="918002" y="663745"/>
                  </a:lnTo>
                  <a:lnTo>
                    <a:pt x="934068" y="619849"/>
                  </a:lnTo>
                  <a:lnTo>
                    <a:pt x="945841" y="574062"/>
                  </a:lnTo>
                  <a:lnTo>
                    <a:pt x="953081" y="526623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1" y="381474"/>
                  </a:lnTo>
                  <a:lnTo>
                    <a:pt x="934068" y="335684"/>
                  </a:lnTo>
                  <a:lnTo>
                    <a:pt x="918002" y="291786"/>
                  </a:lnTo>
                  <a:lnTo>
                    <a:pt x="897883" y="250021"/>
                  </a:lnTo>
                  <a:lnTo>
                    <a:pt x="873951" y="210629"/>
                  </a:lnTo>
                  <a:lnTo>
                    <a:pt x="846447" y="173849"/>
                  </a:lnTo>
                  <a:lnTo>
                    <a:pt x="815611" y="139922"/>
                  </a:lnTo>
                  <a:lnTo>
                    <a:pt x="781682" y="109087"/>
                  </a:lnTo>
                  <a:lnTo>
                    <a:pt x="744902" y="81586"/>
                  </a:lnTo>
                  <a:lnTo>
                    <a:pt x="705509" y="57656"/>
                  </a:lnTo>
                  <a:lnTo>
                    <a:pt x="663745" y="37540"/>
                  </a:lnTo>
                  <a:lnTo>
                    <a:pt x="619849" y="21476"/>
                  </a:lnTo>
                  <a:lnTo>
                    <a:pt x="574062" y="9705"/>
                  </a:lnTo>
                  <a:lnTo>
                    <a:pt x="526623" y="2466"/>
                  </a:lnTo>
                  <a:lnTo>
                    <a:pt x="477773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686730" y="5595640"/>
              <a:ext cx="433705" cy="434975"/>
            </a:xfrm>
            <a:custGeom>
              <a:avLst/>
              <a:gdLst/>
              <a:ahLst/>
              <a:cxnLst/>
              <a:rect l="l" t="t" r="r" b="b"/>
              <a:pathLst>
                <a:path w="433705" h="434975">
                  <a:moveTo>
                    <a:pt x="217003" y="0"/>
                  </a:moveTo>
                  <a:lnTo>
                    <a:pt x="216837" y="0"/>
                  </a:lnTo>
                  <a:lnTo>
                    <a:pt x="167072" y="5754"/>
                  </a:lnTo>
                  <a:lnTo>
                    <a:pt x="121437" y="22106"/>
                  </a:lnTo>
                  <a:lnTo>
                    <a:pt x="81188" y="47753"/>
                  </a:lnTo>
                  <a:lnTo>
                    <a:pt x="47621" y="81390"/>
                  </a:lnTo>
                  <a:lnTo>
                    <a:pt x="22034" y="121714"/>
                  </a:lnTo>
                  <a:lnTo>
                    <a:pt x="5726" y="167422"/>
                  </a:lnTo>
                  <a:lnTo>
                    <a:pt x="0" y="217228"/>
                  </a:lnTo>
                  <a:lnTo>
                    <a:pt x="5726" y="267035"/>
                  </a:lnTo>
                  <a:lnTo>
                    <a:pt x="22039" y="312756"/>
                  </a:lnTo>
                  <a:lnTo>
                    <a:pt x="47637" y="353089"/>
                  </a:lnTo>
                  <a:lnTo>
                    <a:pt x="81217" y="386729"/>
                  </a:lnTo>
                  <a:lnTo>
                    <a:pt x="121478" y="412372"/>
                  </a:lnTo>
                  <a:lnTo>
                    <a:pt x="167119" y="428714"/>
                  </a:lnTo>
                  <a:lnTo>
                    <a:pt x="216837" y="434451"/>
                  </a:lnTo>
                  <a:lnTo>
                    <a:pt x="266557" y="428714"/>
                  </a:lnTo>
                  <a:lnTo>
                    <a:pt x="312199" y="412372"/>
                  </a:lnTo>
                  <a:lnTo>
                    <a:pt x="352462" y="386729"/>
                  </a:lnTo>
                  <a:lnTo>
                    <a:pt x="386044" y="353089"/>
                  </a:lnTo>
                  <a:lnTo>
                    <a:pt x="411502" y="312978"/>
                  </a:lnTo>
                  <a:lnTo>
                    <a:pt x="186173" y="312978"/>
                  </a:lnTo>
                  <a:lnTo>
                    <a:pt x="188106" y="302038"/>
                  </a:lnTo>
                  <a:lnTo>
                    <a:pt x="200443" y="259238"/>
                  </a:lnTo>
                  <a:lnTo>
                    <a:pt x="218274" y="217599"/>
                  </a:lnTo>
                  <a:lnTo>
                    <a:pt x="240191" y="175977"/>
                  </a:lnTo>
                  <a:lnTo>
                    <a:pt x="258020" y="144342"/>
                  </a:lnTo>
                  <a:lnTo>
                    <a:pt x="153753" y="144342"/>
                  </a:lnTo>
                  <a:lnTo>
                    <a:pt x="153753" y="117946"/>
                  </a:lnTo>
                  <a:lnTo>
                    <a:pt x="409297" y="117946"/>
                  </a:lnTo>
                  <a:lnTo>
                    <a:pt x="386113" y="81390"/>
                  </a:lnTo>
                  <a:lnTo>
                    <a:pt x="352556" y="47753"/>
                  </a:lnTo>
                  <a:lnTo>
                    <a:pt x="312318" y="22106"/>
                  </a:lnTo>
                  <a:lnTo>
                    <a:pt x="266700" y="5754"/>
                  </a:lnTo>
                  <a:lnTo>
                    <a:pt x="217003" y="0"/>
                  </a:lnTo>
                  <a:close/>
                </a:path>
                <a:path w="433705" h="434975">
                  <a:moveTo>
                    <a:pt x="409297" y="117946"/>
                  </a:moveTo>
                  <a:lnTo>
                    <a:pt x="293090" y="117946"/>
                  </a:lnTo>
                  <a:lnTo>
                    <a:pt x="293090" y="138074"/>
                  </a:lnTo>
                  <a:lnTo>
                    <a:pt x="286621" y="149236"/>
                  </a:lnTo>
                  <a:lnTo>
                    <a:pt x="262236" y="193096"/>
                  </a:lnTo>
                  <a:lnTo>
                    <a:pt x="241710" y="236302"/>
                  </a:lnTo>
                  <a:lnTo>
                    <a:pt x="226027" y="279852"/>
                  </a:lnTo>
                  <a:lnTo>
                    <a:pt x="218226" y="312978"/>
                  </a:lnTo>
                  <a:lnTo>
                    <a:pt x="411502" y="312978"/>
                  </a:lnTo>
                  <a:lnTo>
                    <a:pt x="411643" y="312756"/>
                  </a:lnTo>
                  <a:lnTo>
                    <a:pt x="427956" y="267035"/>
                  </a:lnTo>
                  <a:lnTo>
                    <a:pt x="433641" y="217599"/>
                  </a:lnTo>
                  <a:lnTo>
                    <a:pt x="433684" y="217228"/>
                  </a:lnTo>
                  <a:lnTo>
                    <a:pt x="427978" y="167422"/>
                  </a:lnTo>
                  <a:lnTo>
                    <a:pt x="411687" y="121714"/>
                  </a:lnTo>
                  <a:lnTo>
                    <a:pt x="409297" y="117946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25601" y="5534405"/>
              <a:ext cx="554990" cy="554990"/>
            </a:xfrm>
            <a:custGeom>
              <a:avLst/>
              <a:gdLst/>
              <a:ahLst/>
              <a:cxnLst/>
              <a:rect l="l" t="t" r="r" b="b"/>
              <a:pathLst>
                <a:path w="554990" h="554989">
                  <a:moveTo>
                    <a:pt x="0" y="554736"/>
                  </a:moveTo>
                  <a:lnTo>
                    <a:pt x="554736" y="554736"/>
                  </a:lnTo>
                  <a:lnTo>
                    <a:pt x="554736" y="0"/>
                  </a:lnTo>
                  <a:lnTo>
                    <a:pt x="0" y="0"/>
                  </a:lnTo>
                  <a:lnTo>
                    <a:pt x="0" y="55473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 descr=""/>
          <p:cNvSpPr txBox="1"/>
          <p:nvPr/>
        </p:nvSpPr>
        <p:spPr>
          <a:xfrm>
            <a:off x="1573149" y="5378272"/>
            <a:ext cx="2134235" cy="85471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ct val="96000"/>
              </a:lnSpc>
              <a:spcBef>
                <a:spcPts val="170"/>
              </a:spcBef>
            </a:pPr>
            <a:r>
              <a:rPr dirty="0" sz="1400">
                <a:latin typeface="Arial"/>
                <a:cs typeface="Arial"/>
              </a:rPr>
              <a:t>Luo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salasana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kirjautumista </a:t>
            </a:r>
            <a:r>
              <a:rPr dirty="0" sz="1400">
                <a:latin typeface="Arial"/>
                <a:cs typeface="Arial"/>
              </a:rPr>
              <a:t>varten.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Tämä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jatkossa </a:t>
            </a:r>
            <a:r>
              <a:rPr dirty="0" sz="1400" b="1">
                <a:latin typeface="Arial"/>
                <a:cs typeface="Arial"/>
              </a:rPr>
              <a:t>salasanasi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järjestelmään kirjautuessa.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0" name="object 40" descr=""/>
          <p:cNvGrpSpPr/>
          <p:nvPr/>
        </p:nvGrpSpPr>
        <p:grpSpPr>
          <a:xfrm>
            <a:off x="4232147" y="5334000"/>
            <a:ext cx="955675" cy="955675"/>
            <a:chOff x="4232147" y="5334000"/>
            <a:chExt cx="955675" cy="955675"/>
          </a:xfrm>
        </p:grpSpPr>
        <p:sp>
          <p:nvSpPr>
            <p:cNvPr id="41" name="object 41" descr=""/>
            <p:cNvSpPr/>
            <p:nvPr/>
          </p:nvSpPr>
          <p:spPr>
            <a:xfrm>
              <a:off x="4232147" y="5334000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4" y="0"/>
                  </a:moveTo>
                  <a:lnTo>
                    <a:pt x="428918" y="2466"/>
                  </a:lnTo>
                  <a:lnTo>
                    <a:pt x="381474" y="9705"/>
                  </a:lnTo>
                  <a:lnTo>
                    <a:pt x="335684" y="21476"/>
                  </a:lnTo>
                  <a:lnTo>
                    <a:pt x="291786" y="37540"/>
                  </a:lnTo>
                  <a:lnTo>
                    <a:pt x="250021" y="57656"/>
                  </a:lnTo>
                  <a:lnTo>
                    <a:pt x="210629" y="81586"/>
                  </a:lnTo>
                  <a:lnTo>
                    <a:pt x="173849" y="109087"/>
                  </a:lnTo>
                  <a:lnTo>
                    <a:pt x="139922" y="139922"/>
                  </a:lnTo>
                  <a:lnTo>
                    <a:pt x="109087" y="173849"/>
                  </a:lnTo>
                  <a:lnTo>
                    <a:pt x="81586" y="210629"/>
                  </a:lnTo>
                  <a:lnTo>
                    <a:pt x="57656" y="250021"/>
                  </a:lnTo>
                  <a:lnTo>
                    <a:pt x="37540" y="291786"/>
                  </a:lnTo>
                  <a:lnTo>
                    <a:pt x="21476" y="335684"/>
                  </a:lnTo>
                  <a:lnTo>
                    <a:pt x="9705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3"/>
                  </a:lnTo>
                  <a:lnTo>
                    <a:pt x="9705" y="574062"/>
                  </a:lnTo>
                  <a:lnTo>
                    <a:pt x="21476" y="619849"/>
                  </a:lnTo>
                  <a:lnTo>
                    <a:pt x="37540" y="663745"/>
                  </a:lnTo>
                  <a:lnTo>
                    <a:pt x="57656" y="705509"/>
                  </a:lnTo>
                  <a:lnTo>
                    <a:pt x="81586" y="744902"/>
                  </a:lnTo>
                  <a:lnTo>
                    <a:pt x="109087" y="781682"/>
                  </a:lnTo>
                  <a:lnTo>
                    <a:pt x="139922" y="815611"/>
                  </a:lnTo>
                  <a:lnTo>
                    <a:pt x="173849" y="846447"/>
                  </a:lnTo>
                  <a:lnTo>
                    <a:pt x="210629" y="873951"/>
                  </a:lnTo>
                  <a:lnTo>
                    <a:pt x="250021" y="897883"/>
                  </a:lnTo>
                  <a:lnTo>
                    <a:pt x="291786" y="918002"/>
                  </a:lnTo>
                  <a:lnTo>
                    <a:pt x="335684" y="934068"/>
                  </a:lnTo>
                  <a:lnTo>
                    <a:pt x="381474" y="945841"/>
                  </a:lnTo>
                  <a:lnTo>
                    <a:pt x="428918" y="953081"/>
                  </a:lnTo>
                  <a:lnTo>
                    <a:pt x="477774" y="955548"/>
                  </a:lnTo>
                  <a:lnTo>
                    <a:pt x="526629" y="953081"/>
                  </a:lnTo>
                  <a:lnTo>
                    <a:pt x="574073" y="945841"/>
                  </a:lnTo>
                  <a:lnTo>
                    <a:pt x="619863" y="934068"/>
                  </a:lnTo>
                  <a:lnTo>
                    <a:pt x="663761" y="918002"/>
                  </a:lnTo>
                  <a:lnTo>
                    <a:pt x="705526" y="897883"/>
                  </a:lnTo>
                  <a:lnTo>
                    <a:pt x="744918" y="873951"/>
                  </a:lnTo>
                  <a:lnTo>
                    <a:pt x="781698" y="846447"/>
                  </a:lnTo>
                  <a:lnTo>
                    <a:pt x="815625" y="815611"/>
                  </a:lnTo>
                  <a:lnTo>
                    <a:pt x="846460" y="781682"/>
                  </a:lnTo>
                  <a:lnTo>
                    <a:pt x="873961" y="744902"/>
                  </a:lnTo>
                  <a:lnTo>
                    <a:pt x="897891" y="705509"/>
                  </a:lnTo>
                  <a:lnTo>
                    <a:pt x="918007" y="663745"/>
                  </a:lnTo>
                  <a:lnTo>
                    <a:pt x="934071" y="619849"/>
                  </a:lnTo>
                  <a:lnTo>
                    <a:pt x="945842" y="574062"/>
                  </a:lnTo>
                  <a:lnTo>
                    <a:pt x="953081" y="526623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2" y="381474"/>
                  </a:lnTo>
                  <a:lnTo>
                    <a:pt x="934071" y="335684"/>
                  </a:lnTo>
                  <a:lnTo>
                    <a:pt x="918007" y="291786"/>
                  </a:lnTo>
                  <a:lnTo>
                    <a:pt x="897891" y="250021"/>
                  </a:lnTo>
                  <a:lnTo>
                    <a:pt x="873961" y="210629"/>
                  </a:lnTo>
                  <a:lnTo>
                    <a:pt x="846460" y="173849"/>
                  </a:lnTo>
                  <a:lnTo>
                    <a:pt x="815625" y="139922"/>
                  </a:lnTo>
                  <a:lnTo>
                    <a:pt x="781698" y="109087"/>
                  </a:lnTo>
                  <a:lnTo>
                    <a:pt x="744918" y="81586"/>
                  </a:lnTo>
                  <a:lnTo>
                    <a:pt x="705526" y="57656"/>
                  </a:lnTo>
                  <a:lnTo>
                    <a:pt x="663761" y="37540"/>
                  </a:lnTo>
                  <a:lnTo>
                    <a:pt x="619863" y="21476"/>
                  </a:lnTo>
                  <a:lnTo>
                    <a:pt x="574073" y="9705"/>
                  </a:lnTo>
                  <a:lnTo>
                    <a:pt x="526629" y="2466"/>
                  </a:lnTo>
                  <a:lnTo>
                    <a:pt x="477774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2" name="object 4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5706" y="5813579"/>
              <a:ext cx="73075" cy="69063"/>
            </a:xfrm>
            <a:prstGeom prst="rect">
              <a:avLst/>
            </a:prstGeom>
          </p:spPr>
        </p:pic>
        <p:sp>
          <p:nvSpPr>
            <p:cNvPr id="43" name="object 43" descr=""/>
            <p:cNvSpPr/>
            <p:nvPr/>
          </p:nvSpPr>
          <p:spPr>
            <a:xfrm>
              <a:off x="4493666" y="5595645"/>
              <a:ext cx="433705" cy="434975"/>
            </a:xfrm>
            <a:custGeom>
              <a:avLst/>
              <a:gdLst/>
              <a:ahLst/>
              <a:cxnLst/>
              <a:rect l="l" t="t" r="r" b="b"/>
              <a:pathLst>
                <a:path w="433704" h="434975">
                  <a:moveTo>
                    <a:pt x="247103" y="160578"/>
                  </a:moveTo>
                  <a:lnTo>
                    <a:pt x="222364" y="136677"/>
                  </a:lnTo>
                  <a:lnTo>
                    <a:pt x="214718" y="136677"/>
                  </a:lnTo>
                  <a:lnTo>
                    <a:pt x="189941" y="160680"/>
                  </a:lnTo>
                  <a:lnTo>
                    <a:pt x="189941" y="168122"/>
                  </a:lnTo>
                  <a:lnTo>
                    <a:pt x="211048" y="191871"/>
                  </a:lnTo>
                  <a:lnTo>
                    <a:pt x="222351" y="191820"/>
                  </a:lnTo>
                  <a:lnTo>
                    <a:pt x="247103" y="160578"/>
                  </a:lnTo>
                  <a:close/>
                </a:path>
                <a:path w="433704" h="434975">
                  <a:moveTo>
                    <a:pt x="433692" y="217233"/>
                  </a:moveTo>
                  <a:lnTo>
                    <a:pt x="428040" y="167843"/>
                  </a:lnTo>
                  <a:lnTo>
                    <a:pt x="427990" y="167424"/>
                  </a:lnTo>
                  <a:lnTo>
                    <a:pt x="411695" y="121716"/>
                  </a:lnTo>
                  <a:lnTo>
                    <a:pt x="405688" y="112242"/>
                  </a:lnTo>
                  <a:lnTo>
                    <a:pt x="386130" y="81394"/>
                  </a:lnTo>
                  <a:lnTo>
                    <a:pt x="352577" y="47752"/>
                  </a:lnTo>
                  <a:lnTo>
                    <a:pt x="312343" y="22110"/>
                  </a:lnTo>
                  <a:lnTo>
                    <a:pt x="285648" y="12547"/>
                  </a:lnTo>
                  <a:lnTo>
                    <a:pt x="285648" y="263994"/>
                  </a:lnTo>
                  <a:lnTo>
                    <a:pt x="283756" y="271894"/>
                  </a:lnTo>
                  <a:lnTo>
                    <a:pt x="258749" y="301574"/>
                  </a:lnTo>
                  <a:lnTo>
                    <a:pt x="216484" y="311670"/>
                  </a:lnTo>
                  <a:lnTo>
                    <a:pt x="208978" y="311670"/>
                  </a:lnTo>
                  <a:lnTo>
                    <a:pt x="171119" y="297484"/>
                  </a:lnTo>
                  <a:lnTo>
                    <a:pt x="150926" y="254850"/>
                  </a:lnTo>
                  <a:lnTo>
                    <a:pt x="150914" y="249262"/>
                  </a:lnTo>
                  <a:lnTo>
                    <a:pt x="151803" y="243725"/>
                  </a:lnTo>
                  <a:lnTo>
                    <a:pt x="177723" y="208457"/>
                  </a:lnTo>
                  <a:lnTo>
                    <a:pt x="188442" y="203771"/>
                  </a:lnTo>
                  <a:lnTo>
                    <a:pt x="182359" y="200406"/>
                  </a:lnTo>
                  <a:lnTo>
                    <a:pt x="160274" y="167843"/>
                  </a:lnTo>
                  <a:lnTo>
                    <a:pt x="159740" y="154317"/>
                  </a:lnTo>
                  <a:lnTo>
                    <a:pt x="161290" y="147510"/>
                  </a:lnTo>
                  <a:lnTo>
                    <a:pt x="188722" y="117957"/>
                  </a:lnTo>
                  <a:lnTo>
                    <a:pt x="210413" y="112242"/>
                  </a:lnTo>
                  <a:lnTo>
                    <a:pt x="225793" y="112242"/>
                  </a:lnTo>
                  <a:lnTo>
                    <a:pt x="264325" y="129971"/>
                  </a:lnTo>
                  <a:lnTo>
                    <a:pt x="276275" y="154317"/>
                  </a:lnTo>
                  <a:lnTo>
                    <a:pt x="276263" y="169976"/>
                  </a:lnTo>
                  <a:lnTo>
                    <a:pt x="247980" y="203771"/>
                  </a:lnTo>
                  <a:lnTo>
                    <a:pt x="254114" y="205816"/>
                  </a:lnTo>
                  <a:lnTo>
                    <a:pt x="281876" y="235000"/>
                  </a:lnTo>
                  <a:lnTo>
                    <a:pt x="285648" y="263994"/>
                  </a:lnTo>
                  <a:lnTo>
                    <a:pt x="285648" y="12547"/>
                  </a:lnTo>
                  <a:lnTo>
                    <a:pt x="266725" y="5753"/>
                  </a:lnTo>
                  <a:lnTo>
                    <a:pt x="217030" y="0"/>
                  </a:lnTo>
                  <a:lnTo>
                    <a:pt x="216852" y="0"/>
                  </a:lnTo>
                  <a:lnTo>
                    <a:pt x="167081" y="5753"/>
                  </a:lnTo>
                  <a:lnTo>
                    <a:pt x="121437" y="22110"/>
                  </a:lnTo>
                  <a:lnTo>
                    <a:pt x="81191" y="47752"/>
                  </a:lnTo>
                  <a:lnTo>
                    <a:pt x="47625" y="81394"/>
                  </a:lnTo>
                  <a:lnTo>
                    <a:pt x="22034" y="121716"/>
                  </a:lnTo>
                  <a:lnTo>
                    <a:pt x="5727" y="167424"/>
                  </a:lnTo>
                  <a:lnTo>
                    <a:pt x="88" y="216458"/>
                  </a:lnTo>
                  <a:lnTo>
                    <a:pt x="0" y="217233"/>
                  </a:lnTo>
                  <a:lnTo>
                    <a:pt x="5372" y="263994"/>
                  </a:lnTo>
                  <a:lnTo>
                    <a:pt x="22047" y="312775"/>
                  </a:lnTo>
                  <a:lnTo>
                    <a:pt x="47637" y="353098"/>
                  </a:lnTo>
                  <a:lnTo>
                    <a:pt x="81229" y="386740"/>
                  </a:lnTo>
                  <a:lnTo>
                    <a:pt x="121488" y="412381"/>
                  </a:lnTo>
                  <a:lnTo>
                    <a:pt x="167144" y="428726"/>
                  </a:lnTo>
                  <a:lnTo>
                    <a:pt x="216839" y="434467"/>
                  </a:lnTo>
                  <a:lnTo>
                    <a:pt x="266560" y="428726"/>
                  </a:lnTo>
                  <a:lnTo>
                    <a:pt x="312204" y="412381"/>
                  </a:lnTo>
                  <a:lnTo>
                    <a:pt x="352463" y="386740"/>
                  </a:lnTo>
                  <a:lnTo>
                    <a:pt x="386054" y="353098"/>
                  </a:lnTo>
                  <a:lnTo>
                    <a:pt x="411645" y="312775"/>
                  </a:lnTo>
                  <a:lnTo>
                    <a:pt x="412038" y="311670"/>
                  </a:lnTo>
                  <a:lnTo>
                    <a:pt x="427939" y="267106"/>
                  </a:lnTo>
                  <a:lnTo>
                    <a:pt x="428320" y="263994"/>
                  </a:lnTo>
                  <a:lnTo>
                    <a:pt x="433692" y="217233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4432553" y="5534405"/>
              <a:ext cx="554990" cy="554990"/>
            </a:xfrm>
            <a:custGeom>
              <a:avLst/>
              <a:gdLst/>
              <a:ahLst/>
              <a:cxnLst/>
              <a:rect l="l" t="t" r="r" b="b"/>
              <a:pathLst>
                <a:path w="554989" h="554989">
                  <a:moveTo>
                    <a:pt x="0" y="554736"/>
                  </a:moveTo>
                  <a:lnTo>
                    <a:pt x="554736" y="554736"/>
                  </a:lnTo>
                  <a:lnTo>
                    <a:pt x="554736" y="0"/>
                  </a:lnTo>
                  <a:lnTo>
                    <a:pt x="0" y="0"/>
                  </a:lnTo>
                  <a:lnTo>
                    <a:pt x="0" y="55473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 descr=""/>
          <p:cNvSpPr txBox="1"/>
          <p:nvPr/>
        </p:nvSpPr>
        <p:spPr>
          <a:xfrm>
            <a:off x="5380101" y="5173802"/>
            <a:ext cx="2259330" cy="126301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>
              <a:lnSpc>
                <a:spcPct val="95900"/>
              </a:lnSpc>
              <a:spcBef>
                <a:spcPts val="175"/>
              </a:spcBef>
            </a:pPr>
            <a:r>
              <a:rPr dirty="0" sz="1400">
                <a:latin typeface="Arial"/>
                <a:cs typeface="Arial"/>
              </a:rPr>
              <a:t>Saat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ilmoittamaasi </a:t>
            </a:r>
            <a:r>
              <a:rPr dirty="0" sz="1400">
                <a:latin typeface="Arial"/>
                <a:cs typeface="Arial"/>
              </a:rPr>
              <a:t>sähköpostiin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vahvistuslinkin, </a:t>
            </a:r>
            <a:r>
              <a:rPr dirty="0" sz="1400">
                <a:latin typeface="Arial"/>
                <a:cs typeface="Arial"/>
              </a:rPr>
              <a:t>joka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sinun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tulee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käydä </a:t>
            </a:r>
            <a:r>
              <a:rPr dirty="0" sz="1400">
                <a:latin typeface="Arial"/>
                <a:cs typeface="Arial"/>
              </a:rPr>
              <a:t>vahvistamassa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ennen kevytkirjautumisen käyttöönottoa.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6" name="object 46" descr=""/>
          <p:cNvGrpSpPr/>
          <p:nvPr/>
        </p:nvGrpSpPr>
        <p:grpSpPr>
          <a:xfrm>
            <a:off x="7830311" y="5201411"/>
            <a:ext cx="955675" cy="955675"/>
            <a:chOff x="7830311" y="5201411"/>
            <a:chExt cx="955675" cy="955675"/>
          </a:xfrm>
        </p:grpSpPr>
        <p:sp>
          <p:nvSpPr>
            <p:cNvPr id="47" name="object 47" descr=""/>
            <p:cNvSpPr/>
            <p:nvPr/>
          </p:nvSpPr>
          <p:spPr>
            <a:xfrm>
              <a:off x="7830311" y="5201411"/>
              <a:ext cx="955675" cy="955675"/>
            </a:xfrm>
            <a:custGeom>
              <a:avLst/>
              <a:gdLst/>
              <a:ahLst/>
              <a:cxnLst/>
              <a:rect l="l" t="t" r="r" b="b"/>
              <a:pathLst>
                <a:path w="955675" h="955675">
                  <a:moveTo>
                    <a:pt x="477774" y="0"/>
                  </a:moveTo>
                  <a:lnTo>
                    <a:pt x="428918" y="2466"/>
                  </a:lnTo>
                  <a:lnTo>
                    <a:pt x="381474" y="9705"/>
                  </a:lnTo>
                  <a:lnTo>
                    <a:pt x="335684" y="21476"/>
                  </a:lnTo>
                  <a:lnTo>
                    <a:pt x="291786" y="37540"/>
                  </a:lnTo>
                  <a:lnTo>
                    <a:pt x="250021" y="57656"/>
                  </a:lnTo>
                  <a:lnTo>
                    <a:pt x="210629" y="81586"/>
                  </a:lnTo>
                  <a:lnTo>
                    <a:pt x="173849" y="109087"/>
                  </a:lnTo>
                  <a:lnTo>
                    <a:pt x="139922" y="139922"/>
                  </a:lnTo>
                  <a:lnTo>
                    <a:pt x="109087" y="173849"/>
                  </a:lnTo>
                  <a:lnTo>
                    <a:pt x="81586" y="210629"/>
                  </a:lnTo>
                  <a:lnTo>
                    <a:pt x="57656" y="250021"/>
                  </a:lnTo>
                  <a:lnTo>
                    <a:pt x="37540" y="291786"/>
                  </a:lnTo>
                  <a:lnTo>
                    <a:pt x="21476" y="335684"/>
                  </a:lnTo>
                  <a:lnTo>
                    <a:pt x="9705" y="381474"/>
                  </a:lnTo>
                  <a:lnTo>
                    <a:pt x="2466" y="428918"/>
                  </a:lnTo>
                  <a:lnTo>
                    <a:pt x="0" y="477774"/>
                  </a:lnTo>
                  <a:lnTo>
                    <a:pt x="2466" y="526623"/>
                  </a:lnTo>
                  <a:lnTo>
                    <a:pt x="9705" y="574062"/>
                  </a:lnTo>
                  <a:lnTo>
                    <a:pt x="21476" y="619849"/>
                  </a:lnTo>
                  <a:lnTo>
                    <a:pt x="37540" y="663745"/>
                  </a:lnTo>
                  <a:lnTo>
                    <a:pt x="57656" y="705509"/>
                  </a:lnTo>
                  <a:lnTo>
                    <a:pt x="81586" y="744902"/>
                  </a:lnTo>
                  <a:lnTo>
                    <a:pt x="109087" y="781682"/>
                  </a:lnTo>
                  <a:lnTo>
                    <a:pt x="139922" y="815611"/>
                  </a:lnTo>
                  <a:lnTo>
                    <a:pt x="173849" y="846447"/>
                  </a:lnTo>
                  <a:lnTo>
                    <a:pt x="210629" y="873951"/>
                  </a:lnTo>
                  <a:lnTo>
                    <a:pt x="250021" y="897883"/>
                  </a:lnTo>
                  <a:lnTo>
                    <a:pt x="291786" y="918002"/>
                  </a:lnTo>
                  <a:lnTo>
                    <a:pt x="335684" y="934068"/>
                  </a:lnTo>
                  <a:lnTo>
                    <a:pt x="381474" y="945841"/>
                  </a:lnTo>
                  <a:lnTo>
                    <a:pt x="428918" y="953081"/>
                  </a:lnTo>
                  <a:lnTo>
                    <a:pt x="477774" y="955547"/>
                  </a:lnTo>
                  <a:lnTo>
                    <a:pt x="526629" y="953081"/>
                  </a:lnTo>
                  <a:lnTo>
                    <a:pt x="574073" y="945841"/>
                  </a:lnTo>
                  <a:lnTo>
                    <a:pt x="619863" y="934068"/>
                  </a:lnTo>
                  <a:lnTo>
                    <a:pt x="663761" y="918002"/>
                  </a:lnTo>
                  <a:lnTo>
                    <a:pt x="705526" y="897883"/>
                  </a:lnTo>
                  <a:lnTo>
                    <a:pt x="744918" y="873951"/>
                  </a:lnTo>
                  <a:lnTo>
                    <a:pt x="781698" y="846447"/>
                  </a:lnTo>
                  <a:lnTo>
                    <a:pt x="815625" y="815611"/>
                  </a:lnTo>
                  <a:lnTo>
                    <a:pt x="846460" y="781682"/>
                  </a:lnTo>
                  <a:lnTo>
                    <a:pt x="873961" y="744902"/>
                  </a:lnTo>
                  <a:lnTo>
                    <a:pt x="897891" y="705509"/>
                  </a:lnTo>
                  <a:lnTo>
                    <a:pt x="918007" y="663745"/>
                  </a:lnTo>
                  <a:lnTo>
                    <a:pt x="934071" y="619849"/>
                  </a:lnTo>
                  <a:lnTo>
                    <a:pt x="945842" y="574062"/>
                  </a:lnTo>
                  <a:lnTo>
                    <a:pt x="953081" y="526623"/>
                  </a:lnTo>
                  <a:lnTo>
                    <a:pt x="955548" y="477774"/>
                  </a:lnTo>
                  <a:lnTo>
                    <a:pt x="953081" y="428918"/>
                  </a:lnTo>
                  <a:lnTo>
                    <a:pt x="945842" y="381474"/>
                  </a:lnTo>
                  <a:lnTo>
                    <a:pt x="934071" y="335684"/>
                  </a:lnTo>
                  <a:lnTo>
                    <a:pt x="918007" y="291786"/>
                  </a:lnTo>
                  <a:lnTo>
                    <a:pt x="897891" y="250021"/>
                  </a:lnTo>
                  <a:lnTo>
                    <a:pt x="873961" y="210629"/>
                  </a:lnTo>
                  <a:lnTo>
                    <a:pt x="846460" y="173849"/>
                  </a:lnTo>
                  <a:lnTo>
                    <a:pt x="815625" y="139922"/>
                  </a:lnTo>
                  <a:lnTo>
                    <a:pt x="781698" y="109087"/>
                  </a:lnTo>
                  <a:lnTo>
                    <a:pt x="744918" y="81586"/>
                  </a:lnTo>
                  <a:lnTo>
                    <a:pt x="705526" y="57656"/>
                  </a:lnTo>
                  <a:lnTo>
                    <a:pt x="663761" y="37540"/>
                  </a:lnTo>
                  <a:lnTo>
                    <a:pt x="619863" y="21476"/>
                  </a:lnTo>
                  <a:lnTo>
                    <a:pt x="574073" y="9705"/>
                  </a:lnTo>
                  <a:lnTo>
                    <a:pt x="526629" y="2466"/>
                  </a:lnTo>
                  <a:lnTo>
                    <a:pt x="477774" y="0"/>
                  </a:lnTo>
                  <a:close/>
                </a:path>
              </a:pathLst>
            </a:custGeom>
            <a:solidFill>
              <a:srgbClr val="FFE7C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8" name="object 4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69841" y="5573941"/>
              <a:ext cx="75844" cy="76889"/>
            </a:xfrm>
            <a:prstGeom prst="rect">
              <a:avLst/>
            </a:prstGeom>
          </p:spPr>
        </p:pic>
        <p:sp>
          <p:nvSpPr>
            <p:cNvPr id="49" name="object 49" descr=""/>
            <p:cNvSpPr/>
            <p:nvPr/>
          </p:nvSpPr>
          <p:spPr>
            <a:xfrm>
              <a:off x="8090326" y="5437144"/>
              <a:ext cx="432434" cy="434975"/>
            </a:xfrm>
            <a:custGeom>
              <a:avLst/>
              <a:gdLst/>
              <a:ahLst/>
              <a:cxnLst/>
              <a:rect l="l" t="t" r="r" b="b"/>
              <a:pathLst>
                <a:path w="432434" h="434975">
                  <a:moveTo>
                    <a:pt x="216267" y="0"/>
                  </a:moveTo>
                  <a:lnTo>
                    <a:pt x="216068" y="0"/>
                  </a:lnTo>
                  <a:lnTo>
                    <a:pt x="166434" y="5755"/>
                  </a:lnTo>
                  <a:lnTo>
                    <a:pt x="120919" y="22111"/>
                  </a:lnTo>
                  <a:lnTo>
                    <a:pt x="80777" y="47762"/>
                  </a:lnTo>
                  <a:lnTo>
                    <a:pt x="47302" y="81404"/>
                  </a:lnTo>
                  <a:lnTo>
                    <a:pt x="21787" y="121733"/>
                  </a:lnTo>
                  <a:lnTo>
                    <a:pt x="5528" y="167444"/>
                  </a:lnTo>
                  <a:lnTo>
                    <a:pt x="0" y="215645"/>
                  </a:lnTo>
                  <a:lnTo>
                    <a:pt x="6" y="218868"/>
                  </a:lnTo>
                  <a:lnTo>
                    <a:pt x="5531" y="267046"/>
                  </a:lnTo>
                  <a:lnTo>
                    <a:pt x="21800" y="312769"/>
                  </a:lnTo>
                  <a:lnTo>
                    <a:pt x="47329" y="353102"/>
                  </a:lnTo>
                  <a:lnTo>
                    <a:pt x="80820" y="386742"/>
                  </a:lnTo>
                  <a:lnTo>
                    <a:pt x="120976" y="412385"/>
                  </a:lnTo>
                  <a:lnTo>
                    <a:pt x="166506" y="428726"/>
                  </a:lnTo>
                  <a:lnTo>
                    <a:pt x="216058" y="434461"/>
                  </a:lnTo>
                  <a:lnTo>
                    <a:pt x="265642" y="428726"/>
                  </a:lnTo>
                  <a:lnTo>
                    <a:pt x="311160" y="412385"/>
                  </a:lnTo>
                  <a:lnTo>
                    <a:pt x="351314" y="386742"/>
                  </a:lnTo>
                  <a:lnTo>
                    <a:pt x="384806" y="353102"/>
                  </a:lnTo>
                  <a:lnTo>
                    <a:pt x="410336" y="312769"/>
                  </a:lnTo>
                  <a:lnTo>
                    <a:pt x="411304" y="310047"/>
                  </a:lnTo>
                  <a:lnTo>
                    <a:pt x="188638" y="310047"/>
                  </a:lnTo>
                  <a:lnTo>
                    <a:pt x="180590" y="309107"/>
                  </a:lnTo>
                  <a:lnTo>
                    <a:pt x="180093" y="309107"/>
                  </a:lnTo>
                  <a:lnTo>
                    <a:pt x="170606" y="306995"/>
                  </a:lnTo>
                  <a:lnTo>
                    <a:pt x="161893" y="304089"/>
                  </a:lnTo>
                  <a:lnTo>
                    <a:pt x="161893" y="277836"/>
                  </a:lnTo>
                  <a:lnTo>
                    <a:pt x="227629" y="277836"/>
                  </a:lnTo>
                  <a:lnTo>
                    <a:pt x="232029" y="275300"/>
                  </a:lnTo>
                  <a:lnTo>
                    <a:pt x="253093" y="238426"/>
                  </a:lnTo>
                  <a:lnTo>
                    <a:pt x="253195" y="238052"/>
                  </a:lnTo>
                  <a:lnTo>
                    <a:pt x="253232" y="237875"/>
                  </a:lnTo>
                  <a:lnTo>
                    <a:pt x="202123" y="237875"/>
                  </a:lnTo>
                  <a:lnTo>
                    <a:pt x="193810" y="236364"/>
                  </a:lnTo>
                  <a:lnTo>
                    <a:pt x="161665" y="215645"/>
                  </a:lnTo>
                  <a:lnTo>
                    <a:pt x="150278" y="186890"/>
                  </a:lnTo>
                  <a:lnTo>
                    <a:pt x="150349" y="178893"/>
                  </a:lnTo>
                  <a:lnTo>
                    <a:pt x="162348" y="137397"/>
                  </a:lnTo>
                  <a:lnTo>
                    <a:pt x="195635" y="115641"/>
                  </a:lnTo>
                  <a:lnTo>
                    <a:pt x="208963" y="113277"/>
                  </a:lnTo>
                  <a:lnTo>
                    <a:pt x="207427" y="113277"/>
                  </a:lnTo>
                  <a:lnTo>
                    <a:pt x="216528" y="112984"/>
                  </a:lnTo>
                  <a:lnTo>
                    <a:pt x="404856" y="112984"/>
                  </a:lnTo>
                  <a:lnTo>
                    <a:pt x="384890" y="81404"/>
                  </a:lnTo>
                  <a:lnTo>
                    <a:pt x="351432" y="47762"/>
                  </a:lnTo>
                  <a:lnTo>
                    <a:pt x="311311" y="22111"/>
                  </a:lnTo>
                  <a:lnTo>
                    <a:pt x="265824" y="5755"/>
                  </a:lnTo>
                  <a:lnTo>
                    <a:pt x="216267" y="0"/>
                  </a:lnTo>
                  <a:close/>
                </a:path>
                <a:path w="432434" h="434975">
                  <a:moveTo>
                    <a:pt x="404856" y="112984"/>
                  </a:moveTo>
                  <a:lnTo>
                    <a:pt x="216528" y="112984"/>
                  </a:lnTo>
                  <a:lnTo>
                    <a:pt x="225017" y="113277"/>
                  </a:lnTo>
                  <a:lnTo>
                    <a:pt x="233362" y="114660"/>
                  </a:lnTo>
                  <a:lnTo>
                    <a:pt x="266342" y="134544"/>
                  </a:lnTo>
                  <a:lnTo>
                    <a:pt x="284406" y="175720"/>
                  </a:lnTo>
                  <a:lnTo>
                    <a:pt x="286484" y="199025"/>
                  </a:lnTo>
                  <a:lnTo>
                    <a:pt x="286328" y="205659"/>
                  </a:lnTo>
                  <a:lnTo>
                    <a:pt x="286084" y="209278"/>
                  </a:lnTo>
                  <a:lnTo>
                    <a:pt x="286006" y="210422"/>
                  </a:lnTo>
                  <a:lnTo>
                    <a:pt x="285881" y="212277"/>
                  </a:lnTo>
                  <a:lnTo>
                    <a:pt x="285327" y="217237"/>
                  </a:lnTo>
                  <a:lnTo>
                    <a:pt x="285248" y="217943"/>
                  </a:lnTo>
                  <a:lnTo>
                    <a:pt x="285145" y="218868"/>
                  </a:lnTo>
                  <a:lnTo>
                    <a:pt x="284121" y="225421"/>
                  </a:lnTo>
                  <a:lnTo>
                    <a:pt x="282806" y="231961"/>
                  </a:lnTo>
                  <a:lnTo>
                    <a:pt x="281321" y="237875"/>
                  </a:lnTo>
                  <a:lnTo>
                    <a:pt x="281277" y="238052"/>
                  </a:lnTo>
                  <a:lnTo>
                    <a:pt x="265029" y="274166"/>
                  </a:lnTo>
                  <a:lnTo>
                    <a:pt x="231567" y="303159"/>
                  </a:lnTo>
                  <a:lnTo>
                    <a:pt x="204066" y="310047"/>
                  </a:lnTo>
                  <a:lnTo>
                    <a:pt x="411304" y="310047"/>
                  </a:lnTo>
                  <a:lnTo>
                    <a:pt x="426606" y="267046"/>
                  </a:lnTo>
                  <a:lnTo>
                    <a:pt x="432131" y="218868"/>
                  </a:lnTo>
                  <a:lnTo>
                    <a:pt x="432237" y="217943"/>
                  </a:lnTo>
                  <a:lnTo>
                    <a:pt x="432318" y="217237"/>
                  </a:lnTo>
                  <a:lnTo>
                    <a:pt x="426701" y="168073"/>
                  </a:lnTo>
                  <a:lnTo>
                    <a:pt x="426629" y="167444"/>
                  </a:lnTo>
                  <a:lnTo>
                    <a:pt x="410388" y="121733"/>
                  </a:lnTo>
                  <a:lnTo>
                    <a:pt x="404856" y="112984"/>
                  </a:lnTo>
                  <a:close/>
                </a:path>
                <a:path w="432434" h="434975">
                  <a:moveTo>
                    <a:pt x="227629" y="277836"/>
                  </a:moveTo>
                  <a:lnTo>
                    <a:pt x="161893" y="277836"/>
                  </a:lnTo>
                  <a:lnTo>
                    <a:pt x="170328" y="281455"/>
                  </a:lnTo>
                  <a:lnTo>
                    <a:pt x="179480" y="284183"/>
                  </a:lnTo>
                  <a:lnTo>
                    <a:pt x="179750" y="284183"/>
                  </a:lnTo>
                  <a:lnTo>
                    <a:pt x="188093" y="285653"/>
                  </a:lnTo>
                  <a:lnTo>
                    <a:pt x="197246" y="286191"/>
                  </a:lnTo>
                  <a:lnTo>
                    <a:pt x="204386" y="285928"/>
                  </a:lnTo>
                  <a:lnTo>
                    <a:pt x="211396" y="284717"/>
                  </a:lnTo>
                  <a:lnTo>
                    <a:pt x="218185" y="282583"/>
                  </a:lnTo>
                  <a:lnTo>
                    <a:pt x="224661" y="279547"/>
                  </a:lnTo>
                  <a:lnTo>
                    <a:pt x="227629" y="277836"/>
                  </a:lnTo>
                  <a:close/>
                </a:path>
                <a:path w="432434" h="434975">
                  <a:moveTo>
                    <a:pt x="256412" y="210422"/>
                  </a:moveTo>
                  <a:lnTo>
                    <a:pt x="255843" y="210422"/>
                  </a:lnTo>
                  <a:lnTo>
                    <a:pt x="253603" y="214311"/>
                  </a:lnTo>
                  <a:lnTo>
                    <a:pt x="250942" y="217943"/>
                  </a:lnTo>
                  <a:lnTo>
                    <a:pt x="214885" y="237875"/>
                  </a:lnTo>
                  <a:lnTo>
                    <a:pt x="253232" y="237875"/>
                  </a:lnTo>
                  <a:lnTo>
                    <a:pt x="254606" y="231224"/>
                  </a:lnTo>
                  <a:lnTo>
                    <a:pt x="255454" y="225421"/>
                  </a:lnTo>
                  <a:lnTo>
                    <a:pt x="255580" y="224558"/>
                  </a:lnTo>
                  <a:lnTo>
                    <a:pt x="255613" y="224331"/>
                  </a:lnTo>
                  <a:lnTo>
                    <a:pt x="256088" y="218868"/>
                  </a:lnTo>
                  <a:lnTo>
                    <a:pt x="256168" y="217943"/>
                  </a:lnTo>
                  <a:lnTo>
                    <a:pt x="256265" y="215645"/>
                  </a:lnTo>
                  <a:lnTo>
                    <a:pt x="256360" y="212277"/>
                  </a:lnTo>
                  <a:lnTo>
                    <a:pt x="256412" y="210422"/>
                  </a:lnTo>
                  <a:close/>
                </a:path>
              </a:pathLst>
            </a:custGeom>
            <a:solidFill>
              <a:srgbClr val="FFC3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8029193" y="5375909"/>
              <a:ext cx="553720" cy="554990"/>
            </a:xfrm>
            <a:custGeom>
              <a:avLst/>
              <a:gdLst/>
              <a:ahLst/>
              <a:cxnLst/>
              <a:rect l="l" t="t" r="r" b="b"/>
              <a:pathLst>
                <a:path w="553720" h="554989">
                  <a:moveTo>
                    <a:pt x="0" y="554735"/>
                  </a:moveTo>
                  <a:lnTo>
                    <a:pt x="553211" y="554735"/>
                  </a:lnTo>
                  <a:lnTo>
                    <a:pt x="553211" y="0"/>
                  </a:lnTo>
                  <a:lnTo>
                    <a:pt x="0" y="0"/>
                  </a:lnTo>
                  <a:lnTo>
                    <a:pt x="0" y="55473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 descr=""/>
          <p:cNvSpPr txBox="1"/>
          <p:nvPr/>
        </p:nvSpPr>
        <p:spPr>
          <a:xfrm>
            <a:off x="8871966" y="5036311"/>
            <a:ext cx="2760980" cy="153797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"/>
                <a:cs typeface="Arial"/>
              </a:rPr>
              <a:t>Kevytkirjautuminen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nyt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valmiina </a:t>
            </a:r>
            <a:r>
              <a:rPr dirty="0" sz="1400">
                <a:latin typeface="Arial"/>
                <a:cs typeface="Arial"/>
              </a:rPr>
              <a:t>käyttöön.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Voit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jatkossa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kirjautua </a:t>
            </a:r>
            <a:r>
              <a:rPr dirty="0" sz="1400">
                <a:latin typeface="Arial"/>
                <a:cs typeface="Arial"/>
              </a:rPr>
              <a:t>sähköpostilla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ja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salasanalla.</a:t>
            </a:r>
            <a:endParaRPr sz="1400">
              <a:latin typeface="Arial"/>
              <a:cs typeface="Arial"/>
            </a:endParaRPr>
          </a:p>
          <a:p>
            <a:pPr marL="12700" marR="324485">
              <a:lnSpc>
                <a:spcPts val="1610"/>
              </a:lnSpc>
              <a:spcBef>
                <a:spcPts val="600"/>
              </a:spcBef>
            </a:pPr>
            <a:r>
              <a:rPr dirty="0" sz="1400">
                <a:latin typeface="Arial"/>
                <a:cs typeface="Arial"/>
              </a:rPr>
              <a:t>Kirjautumisen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nopeuttamiseksi </a:t>
            </a:r>
            <a:r>
              <a:rPr dirty="0" sz="1400">
                <a:latin typeface="Arial"/>
                <a:cs typeface="Arial"/>
              </a:rPr>
              <a:t>salasana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ja </a:t>
            </a:r>
            <a:r>
              <a:rPr dirty="0" sz="1400" spc="-10">
                <a:latin typeface="Arial"/>
                <a:cs typeface="Arial"/>
              </a:rPr>
              <a:t>käyttäjätunnus </a:t>
            </a:r>
            <a:r>
              <a:rPr dirty="0" sz="1400">
                <a:latin typeface="Arial"/>
                <a:cs typeface="Arial"/>
              </a:rPr>
              <a:t>kannattaa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tallentaa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puhelimen salasanahallintaan.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4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43255" y="2257044"/>
            <a:ext cx="5715635" cy="4279900"/>
            <a:chOff x="143255" y="2257044"/>
            <a:chExt cx="5715635" cy="42799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3255" y="2382012"/>
              <a:ext cx="731519" cy="73152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1436" y="2537460"/>
              <a:ext cx="2302764" cy="358140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816673" y="2532697"/>
              <a:ext cx="2312670" cy="3590925"/>
            </a:xfrm>
            <a:custGeom>
              <a:avLst/>
              <a:gdLst/>
              <a:ahLst/>
              <a:cxnLst/>
              <a:rect l="l" t="t" r="r" b="b"/>
              <a:pathLst>
                <a:path w="2312670" h="3590925">
                  <a:moveTo>
                    <a:pt x="0" y="3590925"/>
                  </a:moveTo>
                  <a:lnTo>
                    <a:pt x="2312289" y="3590925"/>
                  </a:lnTo>
                  <a:lnTo>
                    <a:pt x="2312289" y="0"/>
                  </a:lnTo>
                  <a:lnTo>
                    <a:pt x="0" y="0"/>
                  </a:lnTo>
                  <a:lnTo>
                    <a:pt x="0" y="3590925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11423" y="2257044"/>
              <a:ext cx="914400" cy="91440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85615" y="2502408"/>
              <a:ext cx="2063495" cy="1940052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3780790" y="2497582"/>
              <a:ext cx="2073275" cy="1950085"/>
            </a:xfrm>
            <a:custGeom>
              <a:avLst/>
              <a:gdLst/>
              <a:ahLst/>
              <a:cxnLst/>
              <a:rect l="l" t="t" r="r" b="b"/>
              <a:pathLst>
                <a:path w="2073275" h="1950085">
                  <a:moveTo>
                    <a:pt x="0" y="1949577"/>
                  </a:moveTo>
                  <a:lnTo>
                    <a:pt x="2073020" y="1949577"/>
                  </a:lnTo>
                  <a:lnTo>
                    <a:pt x="2073020" y="0"/>
                  </a:lnTo>
                  <a:lnTo>
                    <a:pt x="0" y="0"/>
                  </a:lnTo>
                  <a:lnTo>
                    <a:pt x="0" y="1949577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85615" y="4710683"/>
              <a:ext cx="2061972" cy="1816608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3780790" y="4705921"/>
              <a:ext cx="2072005" cy="1826260"/>
            </a:xfrm>
            <a:custGeom>
              <a:avLst/>
              <a:gdLst/>
              <a:ahLst/>
              <a:cxnLst/>
              <a:rect l="l" t="t" r="r" b="b"/>
              <a:pathLst>
                <a:path w="2072004" h="1826259">
                  <a:moveTo>
                    <a:pt x="0" y="1826133"/>
                  </a:moveTo>
                  <a:lnTo>
                    <a:pt x="2071497" y="1826133"/>
                  </a:lnTo>
                  <a:lnTo>
                    <a:pt x="2071497" y="0"/>
                  </a:lnTo>
                  <a:lnTo>
                    <a:pt x="0" y="0"/>
                  </a:lnTo>
                  <a:lnTo>
                    <a:pt x="0" y="1826133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Pikalinkki</a:t>
            </a:r>
            <a:r>
              <a:rPr dirty="0" spc="-70"/>
              <a:t> </a:t>
            </a:r>
            <a:r>
              <a:rPr dirty="0"/>
              <a:t>puhelimen</a:t>
            </a:r>
            <a:r>
              <a:rPr dirty="0" spc="-55"/>
              <a:t> </a:t>
            </a:r>
            <a:r>
              <a:rPr dirty="0"/>
              <a:t>aloitusnäytölle</a:t>
            </a:r>
            <a:r>
              <a:rPr dirty="0" spc="-55"/>
              <a:t> </a:t>
            </a:r>
            <a:r>
              <a:rPr dirty="0" spc="-10"/>
              <a:t>(Android) </a:t>
            </a:r>
            <a:r>
              <a:rPr dirty="0" spc="-10">
                <a:hlinkClick r:id="rId7"/>
              </a:rPr>
              <a:t>www.espoonvarhaiskasvatus.fi</a:t>
            </a:r>
          </a:p>
        </p:txBody>
      </p:sp>
      <p:grpSp>
        <p:nvGrpSpPr>
          <p:cNvPr id="12" name="object 12" descr=""/>
          <p:cNvGrpSpPr/>
          <p:nvPr/>
        </p:nvGrpSpPr>
        <p:grpSpPr>
          <a:xfrm>
            <a:off x="5990844" y="2446172"/>
            <a:ext cx="2681605" cy="1984375"/>
            <a:chOff x="5990844" y="2446172"/>
            <a:chExt cx="2681605" cy="1984375"/>
          </a:xfrm>
        </p:grpSpPr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990844" y="2446172"/>
              <a:ext cx="731519" cy="73273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726936" y="2564891"/>
              <a:ext cx="1935479" cy="1716023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6722110" y="2560065"/>
              <a:ext cx="1945005" cy="1725930"/>
            </a:xfrm>
            <a:custGeom>
              <a:avLst/>
              <a:gdLst/>
              <a:ahLst/>
              <a:cxnLst/>
              <a:rect l="l" t="t" r="r" b="b"/>
              <a:pathLst>
                <a:path w="1945004" h="1725929">
                  <a:moveTo>
                    <a:pt x="0" y="1725549"/>
                  </a:moveTo>
                  <a:lnTo>
                    <a:pt x="1945004" y="1725549"/>
                  </a:lnTo>
                  <a:lnTo>
                    <a:pt x="1945004" y="0"/>
                  </a:lnTo>
                  <a:lnTo>
                    <a:pt x="0" y="0"/>
                  </a:lnTo>
                  <a:lnTo>
                    <a:pt x="0" y="1725549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7862316" y="3953255"/>
              <a:ext cx="723900" cy="471170"/>
            </a:xfrm>
            <a:custGeom>
              <a:avLst/>
              <a:gdLst/>
              <a:ahLst/>
              <a:cxnLst/>
              <a:rect l="l" t="t" r="r" b="b"/>
              <a:pathLst>
                <a:path w="723900" h="471170">
                  <a:moveTo>
                    <a:pt x="0" y="235458"/>
                  </a:moveTo>
                  <a:lnTo>
                    <a:pt x="4737" y="197263"/>
                  </a:lnTo>
                  <a:lnTo>
                    <a:pt x="18452" y="161031"/>
                  </a:lnTo>
                  <a:lnTo>
                    <a:pt x="40400" y="127247"/>
                  </a:lnTo>
                  <a:lnTo>
                    <a:pt x="69835" y="96396"/>
                  </a:lnTo>
                  <a:lnTo>
                    <a:pt x="106013" y="68961"/>
                  </a:lnTo>
                  <a:lnTo>
                    <a:pt x="148187" y="45427"/>
                  </a:lnTo>
                  <a:lnTo>
                    <a:pt x="195613" y="26279"/>
                  </a:lnTo>
                  <a:lnTo>
                    <a:pt x="247546" y="12003"/>
                  </a:lnTo>
                  <a:lnTo>
                    <a:pt x="303240" y="3081"/>
                  </a:lnTo>
                  <a:lnTo>
                    <a:pt x="361950" y="0"/>
                  </a:lnTo>
                  <a:lnTo>
                    <a:pt x="420659" y="3081"/>
                  </a:lnTo>
                  <a:lnTo>
                    <a:pt x="476353" y="12003"/>
                  </a:lnTo>
                  <a:lnTo>
                    <a:pt x="528286" y="26279"/>
                  </a:lnTo>
                  <a:lnTo>
                    <a:pt x="575712" y="45427"/>
                  </a:lnTo>
                  <a:lnTo>
                    <a:pt x="617886" y="68961"/>
                  </a:lnTo>
                  <a:lnTo>
                    <a:pt x="654064" y="96396"/>
                  </a:lnTo>
                  <a:lnTo>
                    <a:pt x="683499" y="127247"/>
                  </a:lnTo>
                  <a:lnTo>
                    <a:pt x="705447" y="161031"/>
                  </a:lnTo>
                  <a:lnTo>
                    <a:pt x="719162" y="197263"/>
                  </a:lnTo>
                  <a:lnTo>
                    <a:pt x="723900" y="235458"/>
                  </a:lnTo>
                  <a:lnTo>
                    <a:pt x="719162" y="273652"/>
                  </a:lnTo>
                  <a:lnTo>
                    <a:pt x="705447" y="309884"/>
                  </a:lnTo>
                  <a:lnTo>
                    <a:pt x="683499" y="343668"/>
                  </a:lnTo>
                  <a:lnTo>
                    <a:pt x="654064" y="374519"/>
                  </a:lnTo>
                  <a:lnTo>
                    <a:pt x="617886" y="401955"/>
                  </a:lnTo>
                  <a:lnTo>
                    <a:pt x="575712" y="425488"/>
                  </a:lnTo>
                  <a:lnTo>
                    <a:pt x="528286" y="444636"/>
                  </a:lnTo>
                  <a:lnTo>
                    <a:pt x="476353" y="458912"/>
                  </a:lnTo>
                  <a:lnTo>
                    <a:pt x="420659" y="467834"/>
                  </a:lnTo>
                  <a:lnTo>
                    <a:pt x="361950" y="470916"/>
                  </a:lnTo>
                  <a:lnTo>
                    <a:pt x="303240" y="467834"/>
                  </a:lnTo>
                  <a:lnTo>
                    <a:pt x="247546" y="458912"/>
                  </a:lnTo>
                  <a:lnTo>
                    <a:pt x="195613" y="444636"/>
                  </a:lnTo>
                  <a:lnTo>
                    <a:pt x="148187" y="425488"/>
                  </a:lnTo>
                  <a:lnTo>
                    <a:pt x="106013" y="401955"/>
                  </a:lnTo>
                  <a:lnTo>
                    <a:pt x="69835" y="374519"/>
                  </a:lnTo>
                  <a:lnTo>
                    <a:pt x="40400" y="343668"/>
                  </a:lnTo>
                  <a:lnTo>
                    <a:pt x="18452" y="309884"/>
                  </a:lnTo>
                  <a:lnTo>
                    <a:pt x="4737" y="273652"/>
                  </a:lnTo>
                  <a:lnTo>
                    <a:pt x="0" y="235458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 descr=""/>
          <p:cNvGrpSpPr/>
          <p:nvPr/>
        </p:nvGrpSpPr>
        <p:grpSpPr>
          <a:xfrm>
            <a:off x="8970264" y="2382011"/>
            <a:ext cx="2573020" cy="1644650"/>
            <a:chOff x="8970264" y="2382011"/>
            <a:chExt cx="2573020" cy="1644650"/>
          </a:xfrm>
        </p:grpSpPr>
        <p:pic>
          <p:nvPicPr>
            <p:cNvPr id="18" name="object 18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970264" y="2382011"/>
              <a:ext cx="731519" cy="731520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630156" y="2612135"/>
              <a:ext cx="1912620" cy="1414271"/>
            </a:xfrm>
            <a:prstGeom prst="rect">
              <a:avLst/>
            </a:prstGeom>
          </p:spPr>
        </p:pic>
      </p:grpSp>
      <p:pic>
        <p:nvPicPr>
          <p:cNvPr id="20" name="object 20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45307" y="6228588"/>
            <a:ext cx="304800" cy="597407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116823" y="4485132"/>
            <a:ext cx="269748" cy="597407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609831" y="2747772"/>
            <a:ext cx="472440" cy="288036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808431" y="1505839"/>
            <a:ext cx="232283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Valitse</a:t>
            </a:r>
            <a:r>
              <a:rPr dirty="0" sz="1800" spc="-9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näytön </a:t>
            </a:r>
            <a:r>
              <a:rPr dirty="0" sz="1800">
                <a:latin typeface="Arial"/>
                <a:cs typeface="Arial"/>
              </a:rPr>
              <a:t>alaosasta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kolme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viivaa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742690" y="1507363"/>
            <a:ext cx="1850389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Valitse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”Lisää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sivu </a:t>
            </a:r>
            <a:r>
              <a:rPr dirty="0" sz="1800">
                <a:latin typeface="Arial"/>
                <a:cs typeface="Arial"/>
              </a:rPr>
              <a:t>kohteeseen”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 spc="-50">
                <a:latin typeface="Wingdings"/>
                <a:cs typeface="Wingdings"/>
              </a:rPr>
              <a:t>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Arial"/>
                <a:cs typeface="Arial"/>
              </a:rPr>
              <a:t>”Alkunäyttö”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244209" y="1505839"/>
            <a:ext cx="2792730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Voit</a:t>
            </a:r>
            <a:r>
              <a:rPr dirty="0" sz="1800" spc="-8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kirjoittaa</a:t>
            </a:r>
            <a:r>
              <a:rPr dirty="0" sz="1800" spc="-8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pikalinkille </a:t>
            </a:r>
            <a:r>
              <a:rPr dirty="0" sz="1800">
                <a:latin typeface="Arial"/>
                <a:cs typeface="Arial"/>
              </a:rPr>
              <a:t>valitseman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nimesi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ja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valitse ”Lisää”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9450069" y="1505839"/>
            <a:ext cx="212725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eVakan</a:t>
            </a:r>
            <a:r>
              <a:rPr dirty="0" sz="1800" spc="-9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pikakuvake </a:t>
            </a:r>
            <a:r>
              <a:rPr dirty="0" sz="1800">
                <a:latin typeface="Arial"/>
                <a:cs typeface="Arial"/>
              </a:rPr>
              <a:t>löytyy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aloitusnäytöltä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 descr=""/>
          <p:cNvSpPr/>
          <p:nvPr/>
        </p:nvSpPr>
        <p:spPr>
          <a:xfrm>
            <a:off x="2734055" y="2481072"/>
            <a:ext cx="3194685" cy="3637915"/>
          </a:xfrm>
          <a:custGeom>
            <a:avLst/>
            <a:gdLst/>
            <a:ahLst/>
            <a:cxnLst/>
            <a:rect l="l" t="t" r="r" b="b"/>
            <a:pathLst>
              <a:path w="3194685" h="3637915">
                <a:moveTo>
                  <a:pt x="2569464" y="333755"/>
                </a:moveTo>
                <a:lnTo>
                  <a:pt x="2572850" y="284447"/>
                </a:lnTo>
                <a:lnTo>
                  <a:pt x="2582687" y="237381"/>
                </a:lnTo>
                <a:lnTo>
                  <a:pt x="2598493" y="193075"/>
                </a:lnTo>
                <a:lnTo>
                  <a:pt x="2619784" y="152045"/>
                </a:lnTo>
                <a:lnTo>
                  <a:pt x="2646079" y="114808"/>
                </a:lnTo>
                <a:lnTo>
                  <a:pt x="2676893" y="81882"/>
                </a:lnTo>
                <a:lnTo>
                  <a:pt x="2711746" y="53783"/>
                </a:lnTo>
                <a:lnTo>
                  <a:pt x="2750154" y="31028"/>
                </a:lnTo>
                <a:lnTo>
                  <a:pt x="2791635" y="14135"/>
                </a:lnTo>
                <a:lnTo>
                  <a:pt x="2835705" y="3619"/>
                </a:lnTo>
                <a:lnTo>
                  <a:pt x="2881884" y="0"/>
                </a:lnTo>
                <a:lnTo>
                  <a:pt x="2928062" y="3619"/>
                </a:lnTo>
                <a:lnTo>
                  <a:pt x="2972132" y="14135"/>
                </a:lnTo>
                <a:lnTo>
                  <a:pt x="3013613" y="31028"/>
                </a:lnTo>
                <a:lnTo>
                  <a:pt x="3052021" y="53783"/>
                </a:lnTo>
                <a:lnTo>
                  <a:pt x="3086874" y="81882"/>
                </a:lnTo>
                <a:lnTo>
                  <a:pt x="3117688" y="114808"/>
                </a:lnTo>
                <a:lnTo>
                  <a:pt x="3143983" y="152045"/>
                </a:lnTo>
                <a:lnTo>
                  <a:pt x="3165274" y="193075"/>
                </a:lnTo>
                <a:lnTo>
                  <a:pt x="3181080" y="237381"/>
                </a:lnTo>
                <a:lnTo>
                  <a:pt x="3190917" y="284447"/>
                </a:lnTo>
                <a:lnTo>
                  <a:pt x="3194304" y="333755"/>
                </a:lnTo>
                <a:lnTo>
                  <a:pt x="3190917" y="383064"/>
                </a:lnTo>
                <a:lnTo>
                  <a:pt x="3181080" y="430130"/>
                </a:lnTo>
                <a:lnTo>
                  <a:pt x="3165274" y="474436"/>
                </a:lnTo>
                <a:lnTo>
                  <a:pt x="3143983" y="515466"/>
                </a:lnTo>
                <a:lnTo>
                  <a:pt x="3117688" y="552703"/>
                </a:lnTo>
                <a:lnTo>
                  <a:pt x="3086874" y="585629"/>
                </a:lnTo>
                <a:lnTo>
                  <a:pt x="3052021" y="613728"/>
                </a:lnTo>
                <a:lnTo>
                  <a:pt x="3013613" y="636483"/>
                </a:lnTo>
                <a:lnTo>
                  <a:pt x="2972132" y="653376"/>
                </a:lnTo>
                <a:lnTo>
                  <a:pt x="2928062" y="663892"/>
                </a:lnTo>
                <a:lnTo>
                  <a:pt x="2881884" y="667512"/>
                </a:lnTo>
                <a:lnTo>
                  <a:pt x="2835705" y="663892"/>
                </a:lnTo>
                <a:lnTo>
                  <a:pt x="2791635" y="653376"/>
                </a:lnTo>
                <a:lnTo>
                  <a:pt x="2750154" y="636483"/>
                </a:lnTo>
                <a:lnTo>
                  <a:pt x="2711746" y="613728"/>
                </a:lnTo>
                <a:lnTo>
                  <a:pt x="2676893" y="585629"/>
                </a:lnTo>
                <a:lnTo>
                  <a:pt x="2646079" y="552703"/>
                </a:lnTo>
                <a:lnTo>
                  <a:pt x="2619784" y="515466"/>
                </a:lnTo>
                <a:lnTo>
                  <a:pt x="2598493" y="474436"/>
                </a:lnTo>
                <a:lnTo>
                  <a:pt x="2582687" y="430130"/>
                </a:lnTo>
                <a:lnTo>
                  <a:pt x="2572850" y="383064"/>
                </a:lnTo>
                <a:lnTo>
                  <a:pt x="2569464" y="333755"/>
                </a:lnTo>
                <a:close/>
              </a:path>
              <a:path w="3194685" h="3637915">
                <a:moveTo>
                  <a:pt x="917447" y="3265169"/>
                </a:moveTo>
                <a:lnTo>
                  <a:pt x="936807" y="3215213"/>
                </a:lnTo>
                <a:lnTo>
                  <a:pt x="991112" y="3170984"/>
                </a:lnTo>
                <a:lnTo>
                  <a:pt x="1029601" y="3151686"/>
                </a:lnTo>
                <a:lnTo>
                  <a:pt x="1074702" y="3134624"/>
                </a:lnTo>
                <a:lnTo>
                  <a:pt x="1125710" y="3120063"/>
                </a:lnTo>
                <a:lnTo>
                  <a:pt x="1181916" y="3108272"/>
                </a:lnTo>
                <a:lnTo>
                  <a:pt x="1242613" y="3099519"/>
                </a:lnTo>
                <a:lnTo>
                  <a:pt x="1307092" y="3094071"/>
                </a:lnTo>
                <a:lnTo>
                  <a:pt x="1374647" y="3092196"/>
                </a:lnTo>
                <a:lnTo>
                  <a:pt x="1442203" y="3094071"/>
                </a:lnTo>
                <a:lnTo>
                  <a:pt x="1506682" y="3099519"/>
                </a:lnTo>
                <a:lnTo>
                  <a:pt x="1567379" y="3108272"/>
                </a:lnTo>
                <a:lnTo>
                  <a:pt x="1623585" y="3120063"/>
                </a:lnTo>
                <a:lnTo>
                  <a:pt x="1674593" y="3134624"/>
                </a:lnTo>
                <a:lnTo>
                  <a:pt x="1719694" y="3151686"/>
                </a:lnTo>
                <a:lnTo>
                  <a:pt x="1758183" y="3170984"/>
                </a:lnTo>
                <a:lnTo>
                  <a:pt x="1812488" y="3215213"/>
                </a:lnTo>
                <a:lnTo>
                  <a:pt x="1831847" y="3265169"/>
                </a:lnTo>
                <a:lnTo>
                  <a:pt x="1826890" y="3290730"/>
                </a:lnTo>
                <a:lnTo>
                  <a:pt x="1789350" y="3338090"/>
                </a:lnTo>
                <a:lnTo>
                  <a:pt x="1719694" y="3378653"/>
                </a:lnTo>
                <a:lnTo>
                  <a:pt x="1674593" y="3395715"/>
                </a:lnTo>
                <a:lnTo>
                  <a:pt x="1623585" y="3410276"/>
                </a:lnTo>
                <a:lnTo>
                  <a:pt x="1567379" y="3422067"/>
                </a:lnTo>
                <a:lnTo>
                  <a:pt x="1506682" y="3430820"/>
                </a:lnTo>
                <a:lnTo>
                  <a:pt x="1442203" y="3436268"/>
                </a:lnTo>
                <a:lnTo>
                  <a:pt x="1374647" y="3438143"/>
                </a:lnTo>
                <a:lnTo>
                  <a:pt x="1307092" y="3436268"/>
                </a:lnTo>
                <a:lnTo>
                  <a:pt x="1242613" y="3430820"/>
                </a:lnTo>
                <a:lnTo>
                  <a:pt x="1181916" y="3422067"/>
                </a:lnTo>
                <a:lnTo>
                  <a:pt x="1125710" y="3410276"/>
                </a:lnTo>
                <a:lnTo>
                  <a:pt x="1074702" y="3395715"/>
                </a:lnTo>
                <a:lnTo>
                  <a:pt x="1029601" y="3378653"/>
                </a:lnTo>
                <a:lnTo>
                  <a:pt x="991112" y="3359355"/>
                </a:lnTo>
                <a:lnTo>
                  <a:pt x="936807" y="3315126"/>
                </a:lnTo>
                <a:lnTo>
                  <a:pt x="917447" y="3265169"/>
                </a:lnTo>
                <a:close/>
              </a:path>
              <a:path w="3194685" h="3637915">
                <a:moveTo>
                  <a:pt x="0" y="3451859"/>
                </a:moveTo>
                <a:lnTo>
                  <a:pt x="19450" y="3386985"/>
                </a:lnTo>
                <a:lnTo>
                  <a:pt x="73118" y="3332071"/>
                </a:lnTo>
                <a:lnTo>
                  <a:pt x="110589" y="3309661"/>
                </a:lnTo>
                <a:lnTo>
                  <a:pt x="153980" y="3291317"/>
                </a:lnTo>
                <a:lnTo>
                  <a:pt x="202413" y="3277564"/>
                </a:lnTo>
                <a:lnTo>
                  <a:pt x="255011" y="3268927"/>
                </a:lnTo>
                <a:lnTo>
                  <a:pt x="310895" y="3265931"/>
                </a:lnTo>
                <a:lnTo>
                  <a:pt x="366780" y="3268927"/>
                </a:lnTo>
                <a:lnTo>
                  <a:pt x="419378" y="3277564"/>
                </a:lnTo>
                <a:lnTo>
                  <a:pt x="467811" y="3291317"/>
                </a:lnTo>
                <a:lnTo>
                  <a:pt x="511202" y="3309661"/>
                </a:lnTo>
                <a:lnTo>
                  <a:pt x="548673" y="3332071"/>
                </a:lnTo>
                <a:lnTo>
                  <a:pt x="579345" y="3358021"/>
                </a:lnTo>
                <a:lnTo>
                  <a:pt x="616783" y="3418440"/>
                </a:lnTo>
                <a:lnTo>
                  <a:pt x="621792" y="3451859"/>
                </a:lnTo>
                <a:lnTo>
                  <a:pt x="616783" y="3485279"/>
                </a:lnTo>
                <a:lnTo>
                  <a:pt x="579345" y="3545698"/>
                </a:lnTo>
                <a:lnTo>
                  <a:pt x="548673" y="3571648"/>
                </a:lnTo>
                <a:lnTo>
                  <a:pt x="511202" y="3594058"/>
                </a:lnTo>
                <a:lnTo>
                  <a:pt x="467811" y="3612402"/>
                </a:lnTo>
                <a:lnTo>
                  <a:pt x="419378" y="3626155"/>
                </a:lnTo>
                <a:lnTo>
                  <a:pt x="366780" y="3634792"/>
                </a:lnTo>
                <a:lnTo>
                  <a:pt x="310895" y="3637788"/>
                </a:lnTo>
                <a:lnTo>
                  <a:pt x="255011" y="3634792"/>
                </a:lnTo>
                <a:lnTo>
                  <a:pt x="202413" y="3626155"/>
                </a:lnTo>
                <a:lnTo>
                  <a:pt x="153980" y="3612402"/>
                </a:lnTo>
                <a:lnTo>
                  <a:pt x="110589" y="3594058"/>
                </a:lnTo>
                <a:lnTo>
                  <a:pt x="73118" y="3571648"/>
                </a:lnTo>
                <a:lnTo>
                  <a:pt x="42446" y="3545698"/>
                </a:lnTo>
                <a:lnTo>
                  <a:pt x="5008" y="3485279"/>
                </a:lnTo>
                <a:lnTo>
                  <a:pt x="0" y="3451859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4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6488747" y="1817687"/>
            <a:ext cx="2468245" cy="3163570"/>
            <a:chOff x="6488747" y="1817687"/>
            <a:chExt cx="2468245" cy="316357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98335" y="1827275"/>
              <a:ext cx="2449067" cy="3144012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6493509" y="1822450"/>
              <a:ext cx="2458720" cy="3154045"/>
            </a:xfrm>
            <a:custGeom>
              <a:avLst/>
              <a:gdLst/>
              <a:ahLst/>
              <a:cxnLst/>
              <a:rect l="l" t="t" r="r" b="b"/>
              <a:pathLst>
                <a:path w="2458720" h="3154045">
                  <a:moveTo>
                    <a:pt x="0" y="3153537"/>
                  </a:moveTo>
                  <a:lnTo>
                    <a:pt x="2458592" y="3153537"/>
                  </a:lnTo>
                  <a:lnTo>
                    <a:pt x="2458592" y="0"/>
                  </a:lnTo>
                  <a:lnTo>
                    <a:pt x="0" y="0"/>
                  </a:lnTo>
                  <a:lnTo>
                    <a:pt x="0" y="3153537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3580955" y="1834514"/>
            <a:ext cx="2145030" cy="3885565"/>
            <a:chOff x="3580955" y="1834514"/>
            <a:chExt cx="2145030" cy="388556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90543" y="1844039"/>
              <a:ext cx="2125979" cy="3866388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3585717" y="1839277"/>
              <a:ext cx="2135505" cy="3876040"/>
            </a:xfrm>
            <a:custGeom>
              <a:avLst/>
              <a:gdLst/>
              <a:ahLst/>
              <a:cxnLst/>
              <a:rect l="l" t="t" r="r" b="b"/>
              <a:pathLst>
                <a:path w="2135504" h="3876040">
                  <a:moveTo>
                    <a:pt x="0" y="3875913"/>
                  </a:moveTo>
                  <a:lnTo>
                    <a:pt x="2135505" y="3875913"/>
                  </a:lnTo>
                  <a:lnTo>
                    <a:pt x="2135505" y="0"/>
                  </a:lnTo>
                  <a:lnTo>
                    <a:pt x="0" y="0"/>
                  </a:lnTo>
                  <a:lnTo>
                    <a:pt x="0" y="3875913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114547" y="1504544"/>
            <a:ext cx="2621915" cy="4262755"/>
            <a:chOff x="114547" y="1504544"/>
            <a:chExt cx="2621915" cy="4262755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9348" y="1910571"/>
              <a:ext cx="1847088" cy="3847100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874585" y="1842325"/>
              <a:ext cx="1856739" cy="3920490"/>
            </a:xfrm>
            <a:custGeom>
              <a:avLst/>
              <a:gdLst/>
              <a:ahLst/>
              <a:cxnLst/>
              <a:rect l="l" t="t" r="r" b="b"/>
              <a:pathLst>
                <a:path w="1856739" h="3920490">
                  <a:moveTo>
                    <a:pt x="0" y="3920109"/>
                  </a:moveTo>
                  <a:lnTo>
                    <a:pt x="1856613" y="3920109"/>
                  </a:lnTo>
                  <a:lnTo>
                    <a:pt x="1856613" y="0"/>
                  </a:lnTo>
                  <a:lnTo>
                    <a:pt x="0" y="0"/>
                  </a:lnTo>
                  <a:lnTo>
                    <a:pt x="0" y="3920109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784859" y="5442203"/>
              <a:ext cx="597535" cy="288290"/>
            </a:xfrm>
            <a:custGeom>
              <a:avLst/>
              <a:gdLst/>
              <a:ahLst/>
              <a:cxnLst/>
              <a:rect l="l" t="t" r="r" b="b"/>
              <a:pathLst>
                <a:path w="597535" h="288289">
                  <a:moveTo>
                    <a:pt x="453390" y="0"/>
                  </a:moveTo>
                  <a:lnTo>
                    <a:pt x="453390" y="72009"/>
                  </a:lnTo>
                  <a:lnTo>
                    <a:pt x="0" y="72009"/>
                  </a:lnTo>
                  <a:lnTo>
                    <a:pt x="0" y="216027"/>
                  </a:lnTo>
                  <a:lnTo>
                    <a:pt x="453390" y="216027"/>
                  </a:lnTo>
                  <a:lnTo>
                    <a:pt x="453390" y="288036"/>
                  </a:lnTo>
                  <a:lnTo>
                    <a:pt x="597408" y="144018"/>
                  </a:lnTo>
                  <a:lnTo>
                    <a:pt x="453390" y="0"/>
                  </a:lnTo>
                  <a:close/>
                </a:path>
              </a:pathLst>
            </a:custGeom>
            <a:solidFill>
              <a:srgbClr val="3986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14547" y="1504544"/>
              <a:ext cx="715010" cy="716280"/>
            </a:xfrm>
            <a:custGeom>
              <a:avLst/>
              <a:gdLst/>
              <a:ahLst/>
              <a:cxnLst/>
              <a:rect l="l" t="t" r="r" b="b"/>
              <a:pathLst>
                <a:path w="715010" h="716280">
                  <a:moveTo>
                    <a:pt x="357704" y="0"/>
                  </a:moveTo>
                  <a:lnTo>
                    <a:pt x="357422" y="0"/>
                  </a:lnTo>
                  <a:lnTo>
                    <a:pt x="308663" y="3286"/>
                  </a:lnTo>
                  <a:lnTo>
                    <a:pt x="308836" y="3286"/>
                  </a:lnTo>
                  <a:lnTo>
                    <a:pt x="262316" y="12821"/>
                  </a:lnTo>
                  <a:lnTo>
                    <a:pt x="218217" y="28178"/>
                  </a:lnTo>
                  <a:lnTo>
                    <a:pt x="176957" y="48932"/>
                  </a:lnTo>
                  <a:lnTo>
                    <a:pt x="138959" y="74654"/>
                  </a:lnTo>
                  <a:lnTo>
                    <a:pt x="104647" y="104920"/>
                  </a:lnTo>
                  <a:lnTo>
                    <a:pt x="74447" y="139302"/>
                  </a:lnTo>
                  <a:lnTo>
                    <a:pt x="48784" y="177373"/>
                  </a:lnTo>
                  <a:lnTo>
                    <a:pt x="28082" y="218708"/>
                  </a:lnTo>
                  <a:lnTo>
                    <a:pt x="12767" y="262880"/>
                  </a:lnTo>
                  <a:lnTo>
                    <a:pt x="3262" y="309480"/>
                  </a:lnTo>
                  <a:lnTo>
                    <a:pt x="0" y="358066"/>
                  </a:lnTo>
                  <a:lnTo>
                    <a:pt x="3262" y="406652"/>
                  </a:lnTo>
                  <a:lnTo>
                    <a:pt x="12767" y="453251"/>
                  </a:lnTo>
                  <a:lnTo>
                    <a:pt x="28087" y="497438"/>
                  </a:lnTo>
                  <a:lnTo>
                    <a:pt x="48797" y="538784"/>
                  </a:lnTo>
                  <a:lnTo>
                    <a:pt x="74471" y="576864"/>
                  </a:lnTo>
                  <a:lnTo>
                    <a:pt x="104684" y="611251"/>
                  </a:lnTo>
                  <a:lnTo>
                    <a:pt x="139010" y="641518"/>
                  </a:lnTo>
                  <a:lnTo>
                    <a:pt x="177022" y="667239"/>
                  </a:lnTo>
                  <a:lnTo>
                    <a:pt x="218295" y="687987"/>
                  </a:lnTo>
                  <a:lnTo>
                    <a:pt x="262403" y="703335"/>
                  </a:lnTo>
                  <a:lnTo>
                    <a:pt x="308921" y="712856"/>
                  </a:lnTo>
                  <a:lnTo>
                    <a:pt x="357422" y="716125"/>
                  </a:lnTo>
                  <a:lnTo>
                    <a:pt x="405922" y="712856"/>
                  </a:lnTo>
                  <a:lnTo>
                    <a:pt x="452439" y="703335"/>
                  </a:lnTo>
                  <a:lnTo>
                    <a:pt x="496549" y="687987"/>
                  </a:lnTo>
                  <a:lnTo>
                    <a:pt x="537824" y="667239"/>
                  </a:lnTo>
                  <a:lnTo>
                    <a:pt x="575839" y="641518"/>
                  </a:lnTo>
                  <a:lnTo>
                    <a:pt x="610168" y="611251"/>
                  </a:lnTo>
                  <a:lnTo>
                    <a:pt x="640384" y="576864"/>
                  </a:lnTo>
                  <a:lnTo>
                    <a:pt x="666062" y="538784"/>
                  </a:lnTo>
                  <a:lnTo>
                    <a:pt x="680457" y="510050"/>
                  </a:lnTo>
                  <a:lnTo>
                    <a:pt x="342254" y="510050"/>
                  </a:lnTo>
                  <a:lnTo>
                    <a:pt x="342254" y="279038"/>
                  </a:lnTo>
                  <a:lnTo>
                    <a:pt x="272260" y="279038"/>
                  </a:lnTo>
                  <a:lnTo>
                    <a:pt x="272260" y="235529"/>
                  </a:lnTo>
                  <a:lnTo>
                    <a:pt x="277467" y="234067"/>
                  </a:lnTo>
                  <a:lnTo>
                    <a:pt x="282204" y="232606"/>
                  </a:lnTo>
                  <a:lnTo>
                    <a:pt x="299136" y="226761"/>
                  </a:lnTo>
                  <a:lnTo>
                    <a:pt x="307465" y="223383"/>
                  </a:lnTo>
                  <a:lnTo>
                    <a:pt x="315801" y="219816"/>
                  </a:lnTo>
                  <a:lnTo>
                    <a:pt x="324130" y="216430"/>
                  </a:lnTo>
                  <a:lnTo>
                    <a:pt x="332090" y="212258"/>
                  </a:lnTo>
                  <a:lnTo>
                    <a:pt x="340207" y="208086"/>
                  </a:lnTo>
                  <a:lnTo>
                    <a:pt x="344223" y="205886"/>
                  </a:lnTo>
                  <a:lnTo>
                    <a:pt x="348199" y="203569"/>
                  </a:lnTo>
                  <a:lnTo>
                    <a:pt x="352591" y="201282"/>
                  </a:lnTo>
                  <a:lnTo>
                    <a:pt x="356912" y="198768"/>
                  </a:lnTo>
                  <a:lnTo>
                    <a:pt x="365405" y="193292"/>
                  </a:lnTo>
                  <a:lnTo>
                    <a:pt x="369726" y="190778"/>
                  </a:lnTo>
                  <a:lnTo>
                    <a:pt x="374134" y="188484"/>
                  </a:lnTo>
                  <a:lnTo>
                    <a:pt x="671712" y="188484"/>
                  </a:lnTo>
                  <a:lnTo>
                    <a:pt x="666151" y="177373"/>
                  </a:lnTo>
                  <a:lnTo>
                    <a:pt x="640497" y="139302"/>
                  </a:lnTo>
                  <a:lnTo>
                    <a:pt x="610306" y="104920"/>
                  </a:lnTo>
                  <a:lnTo>
                    <a:pt x="576002" y="74654"/>
                  </a:lnTo>
                  <a:lnTo>
                    <a:pt x="538012" y="48932"/>
                  </a:lnTo>
                  <a:lnTo>
                    <a:pt x="496762" y="28178"/>
                  </a:lnTo>
                  <a:lnTo>
                    <a:pt x="452676" y="12821"/>
                  </a:lnTo>
                  <a:lnTo>
                    <a:pt x="406182" y="3286"/>
                  </a:lnTo>
                  <a:lnTo>
                    <a:pt x="357704" y="0"/>
                  </a:lnTo>
                  <a:close/>
                </a:path>
                <a:path w="715010" h="716280">
                  <a:moveTo>
                    <a:pt x="671712" y="188484"/>
                  </a:moveTo>
                  <a:lnTo>
                    <a:pt x="396626" y="188484"/>
                  </a:lnTo>
                  <a:lnTo>
                    <a:pt x="396626" y="510050"/>
                  </a:lnTo>
                  <a:lnTo>
                    <a:pt x="680457" y="510050"/>
                  </a:lnTo>
                  <a:lnTo>
                    <a:pt x="686775" y="497438"/>
                  </a:lnTo>
                  <a:lnTo>
                    <a:pt x="702098" y="453251"/>
                  </a:lnTo>
                  <a:lnTo>
                    <a:pt x="711604" y="406652"/>
                  </a:lnTo>
                  <a:lnTo>
                    <a:pt x="714867" y="358066"/>
                  </a:lnTo>
                  <a:lnTo>
                    <a:pt x="711626" y="309480"/>
                  </a:lnTo>
                  <a:lnTo>
                    <a:pt x="702140" y="262880"/>
                  </a:lnTo>
                  <a:lnTo>
                    <a:pt x="686840" y="218708"/>
                  </a:lnTo>
                  <a:lnTo>
                    <a:pt x="671712" y="188484"/>
                  </a:lnTo>
                  <a:close/>
                </a:path>
                <a:path w="715010" h="716280">
                  <a:moveTo>
                    <a:pt x="342254" y="249930"/>
                  </a:moveTo>
                  <a:lnTo>
                    <a:pt x="306100" y="269131"/>
                  </a:lnTo>
                  <a:lnTo>
                    <a:pt x="272260" y="279038"/>
                  </a:lnTo>
                  <a:lnTo>
                    <a:pt x="342254" y="279038"/>
                  </a:lnTo>
                  <a:lnTo>
                    <a:pt x="342254" y="249930"/>
                  </a:lnTo>
                  <a:close/>
                </a:path>
              </a:pathLst>
            </a:custGeom>
            <a:solidFill>
              <a:srgbClr val="FFDBB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42288" y="5353812"/>
              <a:ext cx="434340" cy="403860"/>
            </a:xfrm>
            <a:custGeom>
              <a:avLst/>
              <a:gdLst/>
              <a:ahLst/>
              <a:cxnLst/>
              <a:rect l="l" t="t" r="r" b="b"/>
              <a:pathLst>
                <a:path w="434339" h="403860">
                  <a:moveTo>
                    <a:pt x="0" y="201929"/>
                  </a:moveTo>
                  <a:lnTo>
                    <a:pt x="5738" y="155634"/>
                  </a:lnTo>
                  <a:lnTo>
                    <a:pt x="22082" y="113133"/>
                  </a:lnTo>
                  <a:lnTo>
                    <a:pt x="47726" y="75640"/>
                  </a:lnTo>
                  <a:lnTo>
                    <a:pt x="81362" y="44367"/>
                  </a:lnTo>
                  <a:lnTo>
                    <a:pt x="121686" y="20527"/>
                  </a:lnTo>
                  <a:lnTo>
                    <a:pt x="167391" y="5334"/>
                  </a:lnTo>
                  <a:lnTo>
                    <a:pt x="217169" y="0"/>
                  </a:lnTo>
                  <a:lnTo>
                    <a:pt x="266948" y="5334"/>
                  </a:lnTo>
                  <a:lnTo>
                    <a:pt x="312653" y="20527"/>
                  </a:lnTo>
                  <a:lnTo>
                    <a:pt x="352977" y="44367"/>
                  </a:lnTo>
                  <a:lnTo>
                    <a:pt x="386613" y="75640"/>
                  </a:lnTo>
                  <a:lnTo>
                    <a:pt x="412257" y="113133"/>
                  </a:lnTo>
                  <a:lnTo>
                    <a:pt x="428601" y="155634"/>
                  </a:lnTo>
                  <a:lnTo>
                    <a:pt x="434339" y="201929"/>
                  </a:lnTo>
                  <a:lnTo>
                    <a:pt x="428601" y="248229"/>
                  </a:lnTo>
                  <a:lnTo>
                    <a:pt x="412257" y="290731"/>
                  </a:lnTo>
                  <a:lnTo>
                    <a:pt x="386613" y="328225"/>
                  </a:lnTo>
                  <a:lnTo>
                    <a:pt x="352977" y="359496"/>
                  </a:lnTo>
                  <a:lnTo>
                    <a:pt x="312653" y="383334"/>
                  </a:lnTo>
                  <a:lnTo>
                    <a:pt x="266948" y="398526"/>
                  </a:lnTo>
                  <a:lnTo>
                    <a:pt x="217169" y="403859"/>
                  </a:lnTo>
                  <a:lnTo>
                    <a:pt x="167391" y="398526"/>
                  </a:lnTo>
                  <a:lnTo>
                    <a:pt x="121686" y="383334"/>
                  </a:lnTo>
                  <a:lnTo>
                    <a:pt x="81362" y="359496"/>
                  </a:lnTo>
                  <a:lnTo>
                    <a:pt x="47726" y="328225"/>
                  </a:lnTo>
                  <a:lnTo>
                    <a:pt x="22082" y="290731"/>
                  </a:lnTo>
                  <a:lnTo>
                    <a:pt x="5738" y="248229"/>
                  </a:lnTo>
                  <a:lnTo>
                    <a:pt x="0" y="201929"/>
                  </a:lnTo>
                  <a:close/>
                </a:path>
              </a:pathLst>
            </a:custGeom>
            <a:ln w="126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1082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Pikalinkki</a:t>
            </a:r>
            <a:r>
              <a:rPr dirty="0" spc="-95"/>
              <a:t> </a:t>
            </a:r>
            <a:r>
              <a:rPr dirty="0"/>
              <a:t>puhelimen</a:t>
            </a:r>
            <a:r>
              <a:rPr dirty="0" spc="-85"/>
              <a:t> </a:t>
            </a:r>
            <a:r>
              <a:rPr dirty="0" spc="-10"/>
              <a:t>aloitusnäytölle</a:t>
            </a:r>
            <a:r>
              <a:rPr dirty="0" spc="-90"/>
              <a:t> </a:t>
            </a:r>
            <a:r>
              <a:rPr dirty="0" spc="-10"/>
              <a:t>(iPhone) </a:t>
            </a:r>
            <a:r>
              <a:rPr dirty="0" spc="-10">
                <a:hlinkClick r:id="rId5"/>
              </a:rPr>
              <a:t>www.espoonvarhaiskasvatus.fi</a:t>
            </a:r>
          </a:p>
        </p:txBody>
      </p:sp>
      <p:sp>
        <p:nvSpPr>
          <p:cNvPr id="15" name="object 15" descr=""/>
          <p:cNvSpPr/>
          <p:nvPr/>
        </p:nvSpPr>
        <p:spPr>
          <a:xfrm>
            <a:off x="2921754" y="1490828"/>
            <a:ext cx="715010" cy="716280"/>
          </a:xfrm>
          <a:custGeom>
            <a:avLst/>
            <a:gdLst/>
            <a:ahLst/>
            <a:cxnLst/>
            <a:rect l="l" t="t" r="r" b="b"/>
            <a:pathLst>
              <a:path w="715010" h="716280">
                <a:moveTo>
                  <a:pt x="357688" y="0"/>
                </a:moveTo>
                <a:lnTo>
                  <a:pt x="357422" y="0"/>
                </a:lnTo>
                <a:lnTo>
                  <a:pt x="308660" y="3286"/>
                </a:lnTo>
                <a:lnTo>
                  <a:pt x="308835" y="3286"/>
                </a:lnTo>
                <a:lnTo>
                  <a:pt x="262314" y="12821"/>
                </a:lnTo>
                <a:lnTo>
                  <a:pt x="218214" y="28180"/>
                </a:lnTo>
                <a:lnTo>
                  <a:pt x="176954" y="48934"/>
                </a:lnTo>
                <a:lnTo>
                  <a:pt x="138955" y="74657"/>
                </a:lnTo>
                <a:lnTo>
                  <a:pt x="104644" y="104924"/>
                </a:lnTo>
                <a:lnTo>
                  <a:pt x="74444" y="139306"/>
                </a:lnTo>
                <a:lnTo>
                  <a:pt x="48781" y="177379"/>
                </a:lnTo>
                <a:lnTo>
                  <a:pt x="28056" y="218782"/>
                </a:lnTo>
                <a:lnTo>
                  <a:pt x="12765" y="262887"/>
                </a:lnTo>
                <a:lnTo>
                  <a:pt x="3262" y="309480"/>
                </a:lnTo>
                <a:lnTo>
                  <a:pt x="36" y="357530"/>
                </a:lnTo>
                <a:lnTo>
                  <a:pt x="0" y="358066"/>
                </a:lnTo>
                <a:lnTo>
                  <a:pt x="3262" y="406652"/>
                </a:lnTo>
                <a:lnTo>
                  <a:pt x="12767" y="453251"/>
                </a:lnTo>
                <a:lnTo>
                  <a:pt x="28087" y="497438"/>
                </a:lnTo>
                <a:lnTo>
                  <a:pt x="48797" y="538784"/>
                </a:lnTo>
                <a:lnTo>
                  <a:pt x="74471" y="576864"/>
                </a:lnTo>
                <a:lnTo>
                  <a:pt x="104684" y="611251"/>
                </a:lnTo>
                <a:lnTo>
                  <a:pt x="139010" y="641518"/>
                </a:lnTo>
                <a:lnTo>
                  <a:pt x="177022" y="667239"/>
                </a:lnTo>
                <a:lnTo>
                  <a:pt x="218295" y="687987"/>
                </a:lnTo>
                <a:lnTo>
                  <a:pt x="262403" y="703335"/>
                </a:lnTo>
                <a:lnTo>
                  <a:pt x="308921" y="712856"/>
                </a:lnTo>
                <a:lnTo>
                  <a:pt x="357422" y="716125"/>
                </a:lnTo>
                <a:lnTo>
                  <a:pt x="405922" y="712856"/>
                </a:lnTo>
                <a:lnTo>
                  <a:pt x="452439" y="703335"/>
                </a:lnTo>
                <a:lnTo>
                  <a:pt x="496549" y="687987"/>
                </a:lnTo>
                <a:lnTo>
                  <a:pt x="537824" y="667239"/>
                </a:lnTo>
                <a:lnTo>
                  <a:pt x="575839" y="641518"/>
                </a:lnTo>
                <a:lnTo>
                  <a:pt x="610168" y="611251"/>
                </a:lnTo>
                <a:lnTo>
                  <a:pt x="640384" y="576864"/>
                </a:lnTo>
                <a:lnTo>
                  <a:pt x="666062" y="538784"/>
                </a:lnTo>
                <a:lnTo>
                  <a:pt x="676163" y="518621"/>
                </a:lnTo>
                <a:lnTo>
                  <a:pt x="255242" y="518621"/>
                </a:lnTo>
                <a:lnTo>
                  <a:pt x="255242" y="488570"/>
                </a:lnTo>
                <a:lnTo>
                  <a:pt x="265907" y="443702"/>
                </a:lnTo>
                <a:lnTo>
                  <a:pt x="294320" y="408064"/>
                </a:lnTo>
                <a:lnTo>
                  <a:pt x="325556" y="384237"/>
                </a:lnTo>
                <a:lnTo>
                  <a:pt x="350976" y="368025"/>
                </a:lnTo>
                <a:lnTo>
                  <a:pt x="358382" y="362928"/>
                </a:lnTo>
                <a:lnTo>
                  <a:pt x="386627" y="337279"/>
                </a:lnTo>
                <a:lnTo>
                  <a:pt x="402477" y="296715"/>
                </a:lnTo>
                <a:lnTo>
                  <a:pt x="402422" y="282534"/>
                </a:lnTo>
                <a:lnTo>
                  <a:pt x="401371" y="275982"/>
                </a:lnTo>
                <a:lnTo>
                  <a:pt x="400941" y="274693"/>
                </a:lnTo>
                <a:lnTo>
                  <a:pt x="272119" y="274693"/>
                </a:lnTo>
                <a:lnTo>
                  <a:pt x="272119" y="225857"/>
                </a:lnTo>
                <a:lnTo>
                  <a:pt x="310069" y="203946"/>
                </a:lnTo>
                <a:lnTo>
                  <a:pt x="357124" y="197346"/>
                </a:lnTo>
                <a:lnTo>
                  <a:pt x="676143" y="197346"/>
                </a:lnTo>
                <a:lnTo>
                  <a:pt x="666148" y="177379"/>
                </a:lnTo>
                <a:lnTo>
                  <a:pt x="640494" y="139306"/>
                </a:lnTo>
                <a:lnTo>
                  <a:pt x="610301" y="104924"/>
                </a:lnTo>
                <a:lnTo>
                  <a:pt x="575996" y="74657"/>
                </a:lnTo>
                <a:lnTo>
                  <a:pt x="538004" y="48934"/>
                </a:lnTo>
                <a:lnTo>
                  <a:pt x="496752" y="28180"/>
                </a:lnTo>
                <a:lnTo>
                  <a:pt x="452664" y="12821"/>
                </a:lnTo>
                <a:lnTo>
                  <a:pt x="406168" y="3286"/>
                </a:lnTo>
                <a:lnTo>
                  <a:pt x="357688" y="0"/>
                </a:lnTo>
                <a:close/>
              </a:path>
              <a:path w="715010" h="716280">
                <a:moveTo>
                  <a:pt x="676143" y="197346"/>
                </a:moveTo>
                <a:lnTo>
                  <a:pt x="357124" y="197346"/>
                </a:lnTo>
                <a:lnTo>
                  <a:pt x="367235" y="197674"/>
                </a:lnTo>
                <a:lnTo>
                  <a:pt x="366816" y="197674"/>
                </a:lnTo>
                <a:lnTo>
                  <a:pt x="410713" y="209760"/>
                </a:lnTo>
                <a:lnTo>
                  <a:pt x="441882" y="238780"/>
                </a:lnTo>
                <a:lnTo>
                  <a:pt x="453376" y="282534"/>
                </a:lnTo>
                <a:lnTo>
                  <a:pt x="453398" y="283123"/>
                </a:lnTo>
                <a:lnTo>
                  <a:pt x="453217" y="291652"/>
                </a:lnTo>
                <a:lnTo>
                  <a:pt x="444318" y="331865"/>
                </a:lnTo>
                <a:lnTo>
                  <a:pt x="419810" y="366692"/>
                </a:lnTo>
                <a:lnTo>
                  <a:pt x="387470" y="392760"/>
                </a:lnTo>
                <a:lnTo>
                  <a:pt x="370132" y="403951"/>
                </a:lnTo>
                <a:lnTo>
                  <a:pt x="362398" y="408982"/>
                </a:lnTo>
                <a:lnTo>
                  <a:pt x="331299" y="431615"/>
                </a:lnTo>
                <a:lnTo>
                  <a:pt x="307308" y="468740"/>
                </a:lnTo>
                <a:lnTo>
                  <a:pt x="307386" y="476055"/>
                </a:lnTo>
                <a:lnTo>
                  <a:pt x="459562" y="476055"/>
                </a:lnTo>
                <a:lnTo>
                  <a:pt x="459602" y="518621"/>
                </a:lnTo>
                <a:lnTo>
                  <a:pt x="676163" y="518621"/>
                </a:lnTo>
                <a:lnTo>
                  <a:pt x="686775" y="497438"/>
                </a:lnTo>
                <a:lnTo>
                  <a:pt x="702098" y="453251"/>
                </a:lnTo>
                <a:lnTo>
                  <a:pt x="711604" y="406652"/>
                </a:lnTo>
                <a:lnTo>
                  <a:pt x="714867" y="358066"/>
                </a:lnTo>
                <a:lnTo>
                  <a:pt x="711625" y="309480"/>
                </a:lnTo>
                <a:lnTo>
                  <a:pt x="702139" y="262887"/>
                </a:lnTo>
                <a:lnTo>
                  <a:pt x="686862" y="218782"/>
                </a:lnTo>
                <a:lnTo>
                  <a:pt x="676143" y="197346"/>
                </a:lnTo>
                <a:close/>
              </a:path>
              <a:path w="715010" h="716280">
                <a:moveTo>
                  <a:pt x="359978" y="237603"/>
                </a:moveTo>
                <a:lnTo>
                  <a:pt x="320047" y="243403"/>
                </a:lnTo>
                <a:lnTo>
                  <a:pt x="280801" y="266925"/>
                </a:lnTo>
                <a:lnTo>
                  <a:pt x="272119" y="274693"/>
                </a:lnTo>
                <a:lnTo>
                  <a:pt x="400941" y="274693"/>
                </a:lnTo>
                <a:lnTo>
                  <a:pt x="399285" y="269728"/>
                </a:lnTo>
                <a:lnTo>
                  <a:pt x="397332" y="263694"/>
                </a:lnTo>
                <a:lnTo>
                  <a:pt x="367476" y="239041"/>
                </a:lnTo>
                <a:lnTo>
                  <a:pt x="359978" y="237603"/>
                </a:lnTo>
                <a:close/>
              </a:path>
            </a:pathLst>
          </a:custGeom>
          <a:solidFill>
            <a:srgbClr val="FFDB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5812760" y="1533500"/>
            <a:ext cx="715010" cy="716280"/>
          </a:xfrm>
          <a:custGeom>
            <a:avLst/>
            <a:gdLst/>
            <a:ahLst/>
            <a:cxnLst/>
            <a:rect l="l" t="t" r="r" b="b"/>
            <a:pathLst>
              <a:path w="715009" h="716280">
                <a:moveTo>
                  <a:pt x="357726" y="0"/>
                </a:moveTo>
                <a:lnTo>
                  <a:pt x="357444" y="0"/>
                </a:lnTo>
                <a:lnTo>
                  <a:pt x="308678" y="3286"/>
                </a:lnTo>
                <a:lnTo>
                  <a:pt x="308856" y="3286"/>
                </a:lnTo>
                <a:lnTo>
                  <a:pt x="262332" y="12822"/>
                </a:lnTo>
                <a:lnTo>
                  <a:pt x="218230" y="28181"/>
                </a:lnTo>
                <a:lnTo>
                  <a:pt x="176966" y="48936"/>
                </a:lnTo>
                <a:lnTo>
                  <a:pt x="138965" y="74660"/>
                </a:lnTo>
                <a:lnTo>
                  <a:pt x="104651" y="104928"/>
                </a:lnTo>
                <a:lnTo>
                  <a:pt x="74449" y="139311"/>
                </a:lnTo>
                <a:lnTo>
                  <a:pt x="48785" y="177385"/>
                </a:lnTo>
                <a:lnTo>
                  <a:pt x="28082" y="218721"/>
                </a:lnTo>
                <a:lnTo>
                  <a:pt x="12767" y="262894"/>
                </a:lnTo>
                <a:lnTo>
                  <a:pt x="3263" y="309479"/>
                </a:lnTo>
                <a:lnTo>
                  <a:pt x="0" y="358082"/>
                </a:lnTo>
                <a:lnTo>
                  <a:pt x="3264" y="406670"/>
                </a:lnTo>
                <a:lnTo>
                  <a:pt x="12771" y="453270"/>
                </a:lnTo>
                <a:lnTo>
                  <a:pt x="28094" y="497458"/>
                </a:lnTo>
                <a:lnTo>
                  <a:pt x="48806" y="538805"/>
                </a:lnTo>
                <a:lnTo>
                  <a:pt x="74483" y="576885"/>
                </a:lnTo>
                <a:lnTo>
                  <a:pt x="104699" y="611272"/>
                </a:lnTo>
                <a:lnTo>
                  <a:pt x="139027" y="641539"/>
                </a:lnTo>
                <a:lnTo>
                  <a:pt x="177043" y="667260"/>
                </a:lnTo>
                <a:lnTo>
                  <a:pt x="218320" y="688007"/>
                </a:lnTo>
                <a:lnTo>
                  <a:pt x="262434" y="703354"/>
                </a:lnTo>
                <a:lnTo>
                  <a:pt x="308973" y="712874"/>
                </a:lnTo>
                <a:lnTo>
                  <a:pt x="357421" y="716141"/>
                </a:lnTo>
                <a:lnTo>
                  <a:pt x="405923" y="712874"/>
                </a:lnTo>
                <a:lnTo>
                  <a:pt x="452443" y="703354"/>
                </a:lnTo>
                <a:lnTo>
                  <a:pt x="496555" y="688007"/>
                </a:lnTo>
                <a:lnTo>
                  <a:pt x="537833" y="667260"/>
                </a:lnTo>
                <a:lnTo>
                  <a:pt x="575850" y="641539"/>
                </a:lnTo>
                <a:lnTo>
                  <a:pt x="610182" y="611272"/>
                </a:lnTo>
                <a:lnTo>
                  <a:pt x="640400" y="576885"/>
                </a:lnTo>
                <a:lnTo>
                  <a:pt x="666080" y="538805"/>
                </a:lnTo>
                <a:lnTo>
                  <a:pt x="675244" y="520514"/>
                </a:lnTo>
                <a:lnTo>
                  <a:pt x="339014" y="520514"/>
                </a:lnTo>
                <a:lnTo>
                  <a:pt x="326999" y="520280"/>
                </a:lnTo>
                <a:lnTo>
                  <a:pt x="315013" y="519496"/>
                </a:lnTo>
                <a:lnTo>
                  <a:pt x="303076" y="518162"/>
                </a:lnTo>
                <a:lnTo>
                  <a:pt x="291206" y="516280"/>
                </a:lnTo>
                <a:lnTo>
                  <a:pt x="281981" y="514402"/>
                </a:lnTo>
                <a:lnTo>
                  <a:pt x="281805" y="514402"/>
                </a:lnTo>
                <a:lnTo>
                  <a:pt x="271788" y="511493"/>
                </a:lnTo>
                <a:lnTo>
                  <a:pt x="262444" y="507930"/>
                </a:lnTo>
                <a:lnTo>
                  <a:pt x="253405" y="503607"/>
                </a:lnTo>
                <a:lnTo>
                  <a:pt x="253405" y="455369"/>
                </a:lnTo>
                <a:lnTo>
                  <a:pt x="401273" y="455369"/>
                </a:lnTo>
                <a:lnTo>
                  <a:pt x="401684" y="454748"/>
                </a:lnTo>
                <a:lnTo>
                  <a:pt x="404768" y="448841"/>
                </a:lnTo>
                <a:lnTo>
                  <a:pt x="406932" y="442575"/>
                </a:lnTo>
                <a:lnTo>
                  <a:pt x="408146" y="436058"/>
                </a:lnTo>
                <a:lnTo>
                  <a:pt x="408266" y="426323"/>
                </a:lnTo>
                <a:lnTo>
                  <a:pt x="408126" y="422576"/>
                </a:lnTo>
                <a:lnTo>
                  <a:pt x="384179" y="385729"/>
                </a:lnTo>
                <a:lnTo>
                  <a:pt x="340585" y="373461"/>
                </a:lnTo>
                <a:lnTo>
                  <a:pt x="323706" y="372734"/>
                </a:lnTo>
                <a:lnTo>
                  <a:pt x="294657" y="372734"/>
                </a:lnTo>
                <a:lnTo>
                  <a:pt x="294657" y="332666"/>
                </a:lnTo>
                <a:lnTo>
                  <a:pt x="322161" y="332666"/>
                </a:lnTo>
                <a:lnTo>
                  <a:pt x="329671" y="332529"/>
                </a:lnTo>
                <a:lnTo>
                  <a:pt x="368282" y="325132"/>
                </a:lnTo>
                <a:lnTo>
                  <a:pt x="394602" y="296621"/>
                </a:lnTo>
                <a:lnTo>
                  <a:pt x="396484" y="288222"/>
                </a:lnTo>
                <a:lnTo>
                  <a:pt x="396225" y="279761"/>
                </a:lnTo>
                <a:lnTo>
                  <a:pt x="396539" y="272069"/>
                </a:lnTo>
                <a:lnTo>
                  <a:pt x="394759" y="264441"/>
                </a:lnTo>
                <a:lnTo>
                  <a:pt x="391330" y="258155"/>
                </a:lnTo>
                <a:lnTo>
                  <a:pt x="266800" y="258155"/>
                </a:lnTo>
                <a:lnTo>
                  <a:pt x="266800" y="213743"/>
                </a:lnTo>
                <a:lnTo>
                  <a:pt x="303927" y="200120"/>
                </a:lnTo>
                <a:lnTo>
                  <a:pt x="324971" y="196707"/>
                </a:lnTo>
                <a:lnTo>
                  <a:pt x="324750" y="196707"/>
                </a:lnTo>
                <a:lnTo>
                  <a:pt x="335664" y="195858"/>
                </a:lnTo>
                <a:lnTo>
                  <a:pt x="334673" y="195858"/>
                </a:lnTo>
                <a:lnTo>
                  <a:pt x="346880" y="195586"/>
                </a:lnTo>
                <a:lnTo>
                  <a:pt x="675283" y="195586"/>
                </a:lnTo>
                <a:lnTo>
                  <a:pt x="666173" y="177385"/>
                </a:lnTo>
                <a:lnTo>
                  <a:pt x="640520" y="139311"/>
                </a:lnTo>
                <a:lnTo>
                  <a:pt x="610329" y="104928"/>
                </a:lnTo>
                <a:lnTo>
                  <a:pt x="576025" y="74660"/>
                </a:lnTo>
                <a:lnTo>
                  <a:pt x="538035" y="48936"/>
                </a:lnTo>
                <a:lnTo>
                  <a:pt x="496784" y="28181"/>
                </a:lnTo>
                <a:lnTo>
                  <a:pt x="452699" y="12822"/>
                </a:lnTo>
                <a:lnTo>
                  <a:pt x="406204" y="3286"/>
                </a:lnTo>
                <a:lnTo>
                  <a:pt x="357726" y="0"/>
                </a:lnTo>
                <a:close/>
              </a:path>
              <a:path w="715009" h="716280">
                <a:moveTo>
                  <a:pt x="675283" y="195586"/>
                </a:moveTo>
                <a:lnTo>
                  <a:pt x="346880" y="195586"/>
                </a:lnTo>
                <a:lnTo>
                  <a:pt x="356543" y="195858"/>
                </a:lnTo>
                <a:lnTo>
                  <a:pt x="366163" y="196707"/>
                </a:lnTo>
                <a:lnTo>
                  <a:pt x="410346" y="209530"/>
                </a:lnTo>
                <a:lnTo>
                  <a:pt x="441084" y="237839"/>
                </a:lnTo>
                <a:lnTo>
                  <a:pt x="449666" y="272069"/>
                </a:lnTo>
                <a:lnTo>
                  <a:pt x="448907" y="285905"/>
                </a:lnTo>
                <a:lnTo>
                  <a:pt x="431713" y="323301"/>
                </a:lnTo>
                <a:lnTo>
                  <a:pt x="396288" y="346695"/>
                </a:lnTo>
                <a:lnTo>
                  <a:pt x="382493" y="350532"/>
                </a:lnTo>
                <a:lnTo>
                  <a:pt x="390107" y="351603"/>
                </a:lnTo>
                <a:lnTo>
                  <a:pt x="431797" y="369140"/>
                </a:lnTo>
                <a:lnTo>
                  <a:pt x="458212" y="404042"/>
                </a:lnTo>
                <a:lnTo>
                  <a:pt x="461883" y="426323"/>
                </a:lnTo>
                <a:lnTo>
                  <a:pt x="461455" y="436058"/>
                </a:lnTo>
                <a:lnTo>
                  <a:pt x="461417" y="436906"/>
                </a:lnTo>
                <a:lnTo>
                  <a:pt x="459595" y="447297"/>
                </a:lnTo>
                <a:lnTo>
                  <a:pt x="456446" y="457365"/>
                </a:lnTo>
                <a:lnTo>
                  <a:pt x="452099" y="466768"/>
                </a:lnTo>
                <a:lnTo>
                  <a:pt x="452001" y="466980"/>
                </a:lnTo>
                <a:lnTo>
                  <a:pt x="425274" y="496411"/>
                </a:lnTo>
                <a:lnTo>
                  <a:pt x="386069" y="514402"/>
                </a:lnTo>
                <a:lnTo>
                  <a:pt x="349801" y="520280"/>
                </a:lnTo>
                <a:lnTo>
                  <a:pt x="347188" y="520280"/>
                </a:lnTo>
                <a:lnTo>
                  <a:pt x="339014" y="520514"/>
                </a:lnTo>
                <a:lnTo>
                  <a:pt x="675244" y="520514"/>
                </a:lnTo>
                <a:lnTo>
                  <a:pt x="686795" y="497458"/>
                </a:lnTo>
                <a:lnTo>
                  <a:pt x="702119" y="453270"/>
                </a:lnTo>
                <a:lnTo>
                  <a:pt x="711626" y="406670"/>
                </a:lnTo>
                <a:lnTo>
                  <a:pt x="714890" y="358082"/>
                </a:lnTo>
                <a:lnTo>
                  <a:pt x="711810" y="311927"/>
                </a:lnTo>
                <a:lnTo>
                  <a:pt x="711738" y="310849"/>
                </a:lnTo>
                <a:lnTo>
                  <a:pt x="702194" y="263049"/>
                </a:lnTo>
                <a:lnTo>
                  <a:pt x="686952" y="218980"/>
                </a:lnTo>
                <a:lnTo>
                  <a:pt x="686863" y="218721"/>
                </a:lnTo>
                <a:lnTo>
                  <a:pt x="675283" y="195586"/>
                </a:lnTo>
                <a:close/>
              </a:path>
              <a:path w="715009" h="716280">
                <a:moveTo>
                  <a:pt x="401273" y="455369"/>
                </a:moveTo>
                <a:lnTo>
                  <a:pt x="253405" y="455369"/>
                </a:lnTo>
                <a:lnTo>
                  <a:pt x="263087" y="461517"/>
                </a:lnTo>
                <a:lnTo>
                  <a:pt x="306080" y="477164"/>
                </a:lnTo>
                <a:lnTo>
                  <a:pt x="340575" y="480729"/>
                </a:lnTo>
                <a:lnTo>
                  <a:pt x="347466" y="480729"/>
                </a:lnTo>
                <a:lnTo>
                  <a:pt x="355452" y="479944"/>
                </a:lnTo>
                <a:lnTo>
                  <a:pt x="362769" y="478529"/>
                </a:lnTo>
                <a:lnTo>
                  <a:pt x="370370" y="477164"/>
                </a:lnTo>
                <a:lnTo>
                  <a:pt x="377903" y="474468"/>
                </a:lnTo>
                <a:lnTo>
                  <a:pt x="391439" y="466768"/>
                </a:lnTo>
                <a:lnTo>
                  <a:pt x="397370" y="461269"/>
                </a:lnTo>
                <a:lnTo>
                  <a:pt x="401273" y="455369"/>
                </a:lnTo>
                <a:close/>
              </a:path>
              <a:path w="715009" h="716280">
                <a:moveTo>
                  <a:pt x="348519" y="235639"/>
                </a:moveTo>
                <a:lnTo>
                  <a:pt x="341710" y="235639"/>
                </a:lnTo>
                <a:lnTo>
                  <a:pt x="332615" y="236034"/>
                </a:lnTo>
                <a:lnTo>
                  <a:pt x="293963" y="244337"/>
                </a:lnTo>
                <a:lnTo>
                  <a:pt x="266800" y="258155"/>
                </a:lnTo>
                <a:lnTo>
                  <a:pt x="391330" y="258155"/>
                </a:lnTo>
                <a:lnTo>
                  <a:pt x="354582" y="236267"/>
                </a:lnTo>
                <a:lnTo>
                  <a:pt x="348519" y="235639"/>
                </a:lnTo>
                <a:close/>
              </a:path>
            </a:pathLst>
          </a:custGeom>
          <a:solidFill>
            <a:srgbClr val="FFDBB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8447278" y="1104900"/>
            <a:ext cx="3655695" cy="2684145"/>
            <a:chOff x="8447278" y="1104900"/>
            <a:chExt cx="3655695" cy="2684145"/>
          </a:xfrm>
        </p:grpSpPr>
        <p:pic>
          <p:nvPicPr>
            <p:cNvPr id="18" name="object 1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24032" y="1791978"/>
              <a:ext cx="93741" cy="137071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9048212" y="1533500"/>
              <a:ext cx="715010" cy="716280"/>
            </a:xfrm>
            <a:custGeom>
              <a:avLst/>
              <a:gdLst/>
              <a:ahLst/>
              <a:cxnLst/>
              <a:rect l="l" t="t" r="r" b="b"/>
              <a:pathLst>
                <a:path w="715009" h="716280">
                  <a:moveTo>
                    <a:pt x="357750" y="0"/>
                  </a:moveTo>
                  <a:lnTo>
                    <a:pt x="357444" y="0"/>
                  </a:lnTo>
                  <a:lnTo>
                    <a:pt x="308671" y="3287"/>
                  </a:lnTo>
                  <a:lnTo>
                    <a:pt x="308853" y="3287"/>
                  </a:lnTo>
                  <a:lnTo>
                    <a:pt x="262327" y="12824"/>
                  </a:lnTo>
                  <a:lnTo>
                    <a:pt x="218222" y="28185"/>
                  </a:lnTo>
                  <a:lnTo>
                    <a:pt x="176957" y="48942"/>
                  </a:lnTo>
                  <a:lnTo>
                    <a:pt x="138955" y="74670"/>
                  </a:lnTo>
                  <a:lnTo>
                    <a:pt x="104640" y="104940"/>
                  </a:lnTo>
                  <a:lnTo>
                    <a:pt x="74438" y="139328"/>
                  </a:lnTo>
                  <a:lnTo>
                    <a:pt x="48775" y="177405"/>
                  </a:lnTo>
                  <a:lnTo>
                    <a:pt x="28074" y="218744"/>
                  </a:lnTo>
                  <a:lnTo>
                    <a:pt x="12761" y="262920"/>
                  </a:lnTo>
                  <a:lnTo>
                    <a:pt x="3261" y="309506"/>
                  </a:lnTo>
                  <a:lnTo>
                    <a:pt x="0" y="358082"/>
                  </a:lnTo>
                  <a:lnTo>
                    <a:pt x="3264" y="406670"/>
                  </a:lnTo>
                  <a:lnTo>
                    <a:pt x="12771" y="453270"/>
                  </a:lnTo>
                  <a:lnTo>
                    <a:pt x="28094" y="497458"/>
                  </a:lnTo>
                  <a:lnTo>
                    <a:pt x="48806" y="538805"/>
                  </a:lnTo>
                  <a:lnTo>
                    <a:pt x="74483" y="576885"/>
                  </a:lnTo>
                  <a:lnTo>
                    <a:pt x="104699" y="611272"/>
                  </a:lnTo>
                  <a:lnTo>
                    <a:pt x="139027" y="641539"/>
                  </a:lnTo>
                  <a:lnTo>
                    <a:pt x="177043" y="667260"/>
                  </a:lnTo>
                  <a:lnTo>
                    <a:pt x="218320" y="688007"/>
                  </a:lnTo>
                  <a:lnTo>
                    <a:pt x="262434" y="703354"/>
                  </a:lnTo>
                  <a:lnTo>
                    <a:pt x="308973" y="712874"/>
                  </a:lnTo>
                  <a:lnTo>
                    <a:pt x="357421" y="716141"/>
                  </a:lnTo>
                  <a:lnTo>
                    <a:pt x="405923" y="712874"/>
                  </a:lnTo>
                  <a:lnTo>
                    <a:pt x="452443" y="703354"/>
                  </a:lnTo>
                  <a:lnTo>
                    <a:pt x="496555" y="688007"/>
                  </a:lnTo>
                  <a:lnTo>
                    <a:pt x="537833" y="667260"/>
                  </a:lnTo>
                  <a:lnTo>
                    <a:pt x="575850" y="641539"/>
                  </a:lnTo>
                  <a:lnTo>
                    <a:pt x="610182" y="611272"/>
                  </a:lnTo>
                  <a:lnTo>
                    <a:pt x="640400" y="576885"/>
                  </a:lnTo>
                  <a:lnTo>
                    <a:pt x="666080" y="538805"/>
                  </a:lnTo>
                  <a:lnTo>
                    <a:pt x="681376" y="508274"/>
                  </a:lnTo>
                  <a:lnTo>
                    <a:pt x="369561" y="508274"/>
                  </a:lnTo>
                  <a:lnTo>
                    <a:pt x="369561" y="440976"/>
                  </a:lnTo>
                  <a:lnTo>
                    <a:pt x="222380" y="440976"/>
                  </a:lnTo>
                  <a:lnTo>
                    <a:pt x="222380" y="398095"/>
                  </a:lnTo>
                  <a:lnTo>
                    <a:pt x="233261" y="386042"/>
                  </a:lnTo>
                  <a:lnTo>
                    <a:pt x="244022" y="373676"/>
                  </a:lnTo>
                  <a:lnTo>
                    <a:pt x="275506" y="334807"/>
                  </a:lnTo>
                  <a:lnTo>
                    <a:pt x="304570" y="294633"/>
                  </a:lnTo>
                  <a:lnTo>
                    <a:pt x="330735" y="254194"/>
                  </a:lnTo>
                  <a:lnTo>
                    <a:pt x="353682" y="214460"/>
                  </a:lnTo>
                  <a:lnTo>
                    <a:pt x="366745" y="188987"/>
                  </a:lnTo>
                  <a:lnTo>
                    <a:pt x="671977" y="188987"/>
                  </a:lnTo>
                  <a:lnTo>
                    <a:pt x="640531" y="139328"/>
                  </a:lnTo>
                  <a:lnTo>
                    <a:pt x="610343" y="104940"/>
                  </a:lnTo>
                  <a:lnTo>
                    <a:pt x="576043" y="74670"/>
                  </a:lnTo>
                  <a:lnTo>
                    <a:pt x="538056" y="48942"/>
                  </a:lnTo>
                  <a:lnTo>
                    <a:pt x="496807" y="28185"/>
                  </a:lnTo>
                  <a:lnTo>
                    <a:pt x="452723" y="12824"/>
                  </a:lnTo>
                  <a:lnTo>
                    <a:pt x="406229" y="3287"/>
                  </a:lnTo>
                  <a:lnTo>
                    <a:pt x="357750" y="0"/>
                  </a:lnTo>
                  <a:close/>
                </a:path>
                <a:path w="715009" h="716280">
                  <a:moveTo>
                    <a:pt x="671977" y="188987"/>
                  </a:moveTo>
                  <a:lnTo>
                    <a:pt x="423619" y="188987"/>
                  </a:lnTo>
                  <a:lnTo>
                    <a:pt x="423619" y="395589"/>
                  </a:lnTo>
                  <a:lnTo>
                    <a:pt x="466431" y="395589"/>
                  </a:lnTo>
                  <a:lnTo>
                    <a:pt x="466431" y="440976"/>
                  </a:lnTo>
                  <a:lnTo>
                    <a:pt x="423619" y="440976"/>
                  </a:lnTo>
                  <a:lnTo>
                    <a:pt x="423619" y="508274"/>
                  </a:lnTo>
                  <a:lnTo>
                    <a:pt x="681376" y="508274"/>
                  </a:lnTo>
                  <a:lnTo>
                    <a:pt x="686795" y="497458"/>
                  </a:lnTo>
                  <a:lnTo>
                    <a:pt x="702119" y="453270"/>
                  </a:lnTo>
                  <a:lnTo>
                    <a:pt x="711626" y="406670"/>
                  </a:lnTo>
                  <a:lnTo>
                    <a:pt x="714890" y="358082"/>
                  </a:lnTo>
                  <a:lnTo>
                    <a:pt x="711647" y="309506"/>
                  </a:lnTo>
                  <a:lnTo>
                    <a:pt x="702165" y="262920"/>
                  </a:lnTo>
                  <a:lnTo>
                    <a:pt x="686867" y="218744"/>
                  </a:lnTo>
                  <a:lnTo>
                    <a:pt x="671977" y="188987"/>
                  </a:lnTo>
                  <a:close/>
                </a:path>
              </a:pathLst>
            </a:custGeom>
            <a:solidFill>
              <a:srgbClr val="FFDBB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61832" y="1170431"/>
              <a:ext cx="291083" cy="597407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813036" y="1827276"/>
              <a:ext cx="2279904" cy="1952244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9808210" y="1822450"/>
              <a:ext cx="2289810" cy="1962150"/>
            </a:xfrm>
            <a:custGeom>
              <a:avLst/>
              <a:gdLst/>
              <a:ahLst/>
              <a:cxnLst/>
              <a:rect l="l" t="t" r="r" b="b"/>
              <a:pathLst>
                <a:path w="2289809" h="1962150">
                  <a:moveTo>
                    <a:pt x="0" y="1961769"/>
                  </a:moveTo>
                  <a:lnTo>
                    <a:pt x="2289429" y="1961769"/>
                  </a:lnTo>
                  <a:lnTo>
                    <a:pt x="2289429" y="0"/>
                  </a:lnTo>
                  <a:lnTo>
                    <a:pt x="0" y="0"/>
                  </a:lnTo>
                  <a:lnTo>
                    <a:pt x="0" y="1961769"/>
                  </a:lnTo>
                  <a:close/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20300" y="1104900"/>
              <a:ext cx="304800" cy="597408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8453628" y="1787651"/>
              <a:ext cx="574675" cy="384175"/>
            </a:xfrm>
            <a:custGeom>
              <a:avLst/>
              <a:gdLst/>
              <a:ahLst/>
              <a:cxnLst/>
              <a:rect l="l" t="t" r="r" b="b"/>
              <a:pathLst>
                <a:path w="574675" h="384175">
                  <a:moveTo>
                    <a:pt x="0" y="192024"/>
                  </a:moveTo>
                  <a:lnTo>
                    <a:pt x="5837" y="153326"/>
                  </a:lnTo>
                  <a:lnTo>
                    <a:pt x="22580" y="117282"/>
                  </a:lnTo>
                  <a:lnTo>
                    <a:pt x="49070" y="84664"/>
                  </a:lnTo>
                  <a:lnTo>
                    <a:pt x="84153" y="56245"/>
                  </a:lnTo>
                  <a:lnTo>
                    <a:pt x="126671" y="32796"/>
                  </a:lnTo>
                  <a:lnTo>
                    <a:pt x="175468" y="15091"/>
                  </a:lnTo>
                  <a:lnTo>
                    <a:pt x="229388" y="3901"/>
                  </a:lnTo>
                  <a:lnTo>
                    <a:pt x="287274" y="0"/>
                  </a:lnTo>
                  <a:lnTo>
                    <a:pt x="345159" y="3901"/>
                  </a:lnTo>
                  <a:lnTo>
                    <a:pt x="399079" y="15091"/>
                  </a:lnTo>
                  <a:lnTo>
                    <a:pt x="447876" y="32796"/>
                  </a:lnTo>
                  <a:lnTo>
                    <a:pt x="490394" y="56245"/>
                  </a:lnTo>
                  <a:lnTo>
                    <a:pt x="525477" y="84664"/>
                  </a:lnTo>
                  <a:lnTo>
                    <a:pt x="551967" y="117282"/>
                  </a:lnTo>
                  <a:lnTo>
                    <a:pt x="568710" y="153326"/>
                  </a:lnTo>
                  <a:lnTo>
                    <a:pt x="574548" y="192024"/>
                  </a:lnTo>
                  <a:lnTo>
                    <a:pt x="568710" y="230721"/>
                  </a:lnTo>
                  <a:lnTo>
                    <a:pt x="551967" y="266765"/>
                  </a:lnTo>
                  <a:lnTo>
                    <a:pt x="525477" y="299383"/>
                  </a:lnTo>
                  <a:lnTo>
                    <a:pt x="490394" y="327802"/>
                  </a:lnTo>
                  <a:lnTo>
                    <a:pt x="447876" y="351251"/>
                  </a:lnTo>
                  <a:lnTo>
                    <a:pt x="399079" y="368956"/>
                  </a:lnTo>
                  <a:lnTo>
                    <a:pt x="345159" y="380146"/>
                  </a:lnTo>
                  <a:lnTo>
                    <a:pt x="287274" y="384048"/>
                  </a:lnTo>
                  <a:lnTo>
                    <a:pt x="229388" y="380146"/>
                  </a:lnTo>
                  <a:lnTo>
                    <a:pt x="175468" y="368956"/>
                  </a:lnTo>
                  <a:lnTo>
                    <a:pt x="126671" y="351251"/>
                  </a:lnTo>
                  <a:lnTo>
                    <a:pt x="84153" y="327802"/>
                  </a:lnTo>
                  <a:lnTo>
                    <a:pt x="49070" y="299383"/>
                  </a:lnTo>
                  <a:lnTo>
                    <a:pt x="22580" y="266765"/>
                  </a:lnTo>
                  <a:lnTo>
                    <a:pt x="5837" y="23072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2996183" y="5010911"/>
            <a:ext cx="2076450" cy="463550"/>
            <a:chOff x="2996183" y="5010911"/>
            <a:chExt cx="2076450" cy="463550"/>
          </a:xfrm>
        </p:grpSpPr>
        <p:pic>
          <p:nvPicPr>
            <p:cNvPr id="26" name="object 2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96183" y="5010911"/>
              <a:ext cx="597407" cy="342900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3590543" y="5100827"/>
              <a:ext cx="1475740" cy="367665"/>
            </a:xfrm>
            <a:custGeom>
              <a:avLst/>
              <a:gdLst/>
              <a:ahLst/>
              <a:cxnLst/>
              <a:rect l="l" t="t" r="r" b="b"/>
              <a:pathLst>
                <a:path w="1475739" h="367664">
                  <a:moveTo>
                    <a:pt x="0" y="183642"/>
                  </a:moveTo>
                  <a:lnTo>
                    <a:pt x="29458" y="132069"/>
                  </a:lnTo>
                  <a:lnTo>
                    <a:pt x="79255" y="100716"/>
                  </a:lnTo>
                  <a:lnTo>
                    <a:pt x="150294" y="72500"/>
                  </a:lnTo>
                  <a:lnTo>
                    <a:pt x="193007" y="59762"/>
                  </a:lnTo>
                  <a:lnTo>
                    <a:pt x="240103" y="48038"/>
                  </a:lnTo>
                  <a:lnTo>
                    <a:pt x="291275" y="37406"/>
                  </a:lnTo>
                  <a:lnTo>
                    <a:pt x="346212" y="27942"/>
                  </a:lnTo>
                  <a:lnTo>
                    <a:pt x="404606" y="19724"/>
                  </a:lnTo>
                  <a:lnTo>
                    <a:pt x="466148" y="12828"/>
                  </a:lnTo>
                  <a:lnTo>
                    <a:pt x="530529" y="7331"/>
                  </a:lnTo>
                  <a:lnTo>
                    <a:pt x="597440" y="3309"/>
                  </a:lnTo>
                  <a:lnTo>
                    <a:pt x="666572" y="840"/>
                  </a:lnTo>
                  <a:lnTo>
                    <a:pt x="737615" y="0"/>
                  </a:lnTo>
                  <a:lnTo>
                    <a:pt x="808659" y="840"/>
                  </a:lnTo>
                  <a:lnTo>
                    <a:pt x="877791" y="3309"/>
                  </a:lnTo>
                  <a:lnTo>
                    <a:pt x="944702" y="7331"/>
                  </a:lnTo>
                  <a:lnTo>
                    <a:pt x="1009083" y="12828"/>
                  </a:lnTo>
                  <a:lnTo>
                    <a:pt x="1070625" y="19724"/>
                  </a:lnTo>
                  <a:lnTo>
                    <a:pt x="1129019" y="27942"/>
                  </a:lnTo>
                  <a:lnTo>
                    <a:pt x="1183956" y="37406"/>
                  </a:lnTo>
                  <a:lnTo>
                    <a:pt x="1235128" y="48038"/>
                  </a:lnTo>
                  <a:lnTo>
                    <a:pt x="1282224" y="59762"/>
                  </a:lnTo>
                  <a:lnTo>
                    <a:pt x="1324937" y="72500"/>
                  </a:lnTo>
                  <a:lnTo>
                    <a:pt x="1362957" y="86177"/>
                  </a:lnTo>
                  <a:lnTo>
                    <a:pt x="1423684" y="116039"/>
                  </a:lnTo>
                  <a:lnTo>
                    <a:pt x="1461933" y="148731"/>
                  </a:lnTo>
                  <a:lnTo>
                    <a:pt x="1475231" y="183642"/>
                  </a:lnTo>
                  <a:lnTo>
                    <a:pt x="1471855" y="201335"/>
                  </a:lnTo>
                  <a:lnTo>
                    <a:pt x="1445773" y="235214"/>
                  </a:lnTo>
                  <a:lnTo>
                    <a:pt x="1395976" y="266567"/>
                  </a:lnTo>
                  <a:lnTo>
                    <a:pt x="1324937" y="294783"/>
                  </a:lnTo>
                  <a:lnTo>
                    <a:pt x="1282224" y="307521"/>
                  </a:lnTo>
                  <a:lnTo>
                    <a:pt x="1235128" y="319245"/>
                  </a:lnTo>
                  <a:lnTo>
                    <a:pt x="1183956" y="329877"/>
                  </a:lnTo>
                  <a:lnTo>
                    <a:pt x="1129019" y="339341"/>
                  </a:lnTo>
                  <a:lnTo>
                    <a:pt x="1070625" y="347559"/>
                  </a:lnTo>
                  <a:lnTo>
                    <a:pt x="1009083" y="354455"/>
                  </a:lnTo>
                  <a:lnTo>
                    <a:pt x="944702" y="359952"/>
                  </a:lnTo>
                  <a:lnTo>
                    <a:pt x="877791" y="363974"/>
                  </a:lnTo>
                  <a:lnTo>
                    <a:pt x="808659" y="366443"/>
                  </a:lnTo>
                  <a:lnTo>
                    <a:pt x="737615" y="367284"/>
                  </a:lnTo>
                  <a:lnTo>
                    <a:pt x="666572" y="366443"/>
                  </a:lnTo>
                  <a:lnTo>
                    <a:pt x="597440" y="363974"/>
                  </a:lnTo>
                  <a:lnTo>
                    <a:pt x="530529" y="359952"/>
                  </a:lnTo>
                  <a:lnTo>
                    <a:pt x="466148" y="354455"/>
                  </a:lnTo>
                  <a:lnTo>
                    <a:pt x="404606" y="347559"/>
                  </a:lnTo>
                  <a:lnTo>
                    <a:pt x="346212" y="339341"/>
                  </a:lnTo>
                  <a:lnTo>
                    <a:pt x="291275" y="329877"/>
                  </a:lnTo>
                  <a:lnTo>
                    <a:pt x="240103" y="319245"/>
                  </a:lnTo>
                  <a:lnTo>
                    <a:pt x="193007" y="307521"/>
                  </a:lnTo>
                  <a:lnTo>
                    <a:pt x="150294" y="294783"/>
                  </a:lnTo>
                  <a:lnTo>
                    <a:pt x="112274" y="281106"/>
                  </a:lnTo>
                  <a:lnTo>
                    <a:pt x="51547" y="251244"/>
                  </a:lnTo>
                  <a:lnTo>
                    <a:pt x="13298" y="218552"/>
                  </a:lnTo>
                  <a:lnTo>
                    <a:pt x="0" y="183642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573125" y="6018682"/>
            <a:ext cx="248602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Klikkaa</a:t>
            </a:r>
            <a:r>
              <a:rPr dirty="0" sz="1800" spc="-40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näytön</a:t>
            </a:r>
            <a:r>
              <a:rPr dirty="0" sz="1800" spc="-10">
                <a:solidFill>
                  <a:srgbClr val="091C38"/>
                </a:solidFill>
                <a:latin typeface="Arial"/>
                <a:cs typeface="Arial"/>
              </a:rPr>
              <a:t> alalaidan kuvaketta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0"/>
              <a:t>4</a:t>
            </a:fld>
          </a:p>
        </p:txBody>
      </p:sp>
      <p:sp>
        <p:nvSpPr>
          <p:cNvPr id="29" name="object 29" descr=""/>
          <p:cNvSpPr txBox="1"/>
          <p:nvPr/>
        </p:nvSpPr>
        <p:spPr>
          <a:xfrm>
            <a:off x="3876547" y="5999784"/>
            <a:ext cx="152019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091C38"/>
                </a:solidFill>
                <a:latin typeface="Arial"/>
                <a:cs typeface="Arial"/>
              </a:rPr>
              <a:t>Valitse</a:t>
            </a:r>
            <a:r>
              <a:rPr dirty="0" sz="1800" spc="-95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091C38"/>
                </a:solidFill>
                <a:latin typeface="Arial"/>
                <a:cs typeface="Arial"/>
              </a:rPr>
              <a:t>”lisää Koti-valikkoon”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533515" y="5741619"/>
            <a:ext cx="1993900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Voit</a:t>
            </a:r>
            <a:r>
              <a:rPr dirty="0" sz="1800" spc="-110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091C38"/>
                </a:solidFill>
                <a:latin typeface="Arial"/>
                <a:cs typeface="Arial"/>
              </a:rPr>
              <a:t>kirjoittaa </a:t>
            </a: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haluamasi</a:t>
            </a:r>
            <a:r>
              <a:rPr dirty="0" sz="1800" spc="-35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nimen</a:t>
            </a:r>
            <a:r>
              <a:rPr dirty="0" sz="1800" spc="-40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091C38"/>
                </a:solidFill>
                <a:latin typeface="Arial"/>
                <a:cs typeface="Arial"/>
              </a:rPr>
              <a:t>ja </a:t>
            </a: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klikkaa</a:t>
            </a:r>
            <a:r>
              <a:rPr dirty="0" sz="1800" spc="-35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091C38"/>
                </a:solidFill>
                <a:latin typeface="Arial"/>
                <a:cs typeface="Arial"/>
              </a:rPr>
              <a:t>”Lisää”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9801225" y="5732475"/>
            <a:ext cx="1650364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Kuvake</a:t>
            </a:r>
            <a:r>
              <a:rPr dirty="0" sz="1800" spc="-25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091C38"/>
                </a:solidFill>
                <a:latin typeface="Arial"/>
                <a:cs typeface="Arial"/>
              </a:rPr>
              <a:t>löytyy </a:t>
            </a:r>
            <a:r>
              <a:rPr dirty="0" sz="1800">
                <a:solidFill>
                  <a:srgbClr val="091C38"/>
                </a:solidFill>
                <a:latin typeface="Arial"/>
                <a:cs typeface="Arial"/>
              </a:rPr>
              <a:t>puhelimesi</a:t>
            </a:r>
            <a:r>
              <a:rPr dirty="0" sz="1800" spc="-55">
                <a:solidFill>
                  <a:srgbClr val="091C38"/>
                </a:solidFill>
                <a:latin typeface="Arial"/>
                <a:cs typeface="Arial"/>
              </a:rPr>
              <a:t> </a:t>
            </a:r>
            <a:r>
              <a:rPr dirty="0" sz="1800" spc="-20">
                <a:solidFill>
                  <a:srgbClr val="091C38"/>
                </a:solidFill>
                <a:latin typeface="Arial"/>
                <a:cs typeface="Arial"/>
              </a:rPr>
              <a:t>Koti- </a:t>
            </a:r>
            <a:r>
              <a:rPr dirty="0" sz="1800" spc="-10">
                <a:solidFill>
                  <a:srgbClr val="091C38"/>
                </a:solidFill>
                <a:latin typeface="Arial"/>
                <a:cs typeface="Arial"/>
              </a:rPr>
              <a:t>valikosta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Tuovinen Jonna</dc:creator>
  <dc:title>Huoltaja ohje eVaka-kirjautuminen ja kirjanmerkki</dc:title>
  <dcterms:created xsi:type="dcterms:W3CDTF">2025-02-04T12:21:59Z</dcterms:created>
  <dcterms:modified xsi:type="dcterms:W3CDTF">2025-02-04T12:21:59Z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2025-02-04T00:00:00Z</vt:filetime>
  </property>
  <property fmtid="{D5CDD505-2E9C-101B-9397-08002B2CF9AE}" pid="5" name="Producer">
    <vt:lpwstr>Microsoft® PowerPoint® for Microsoft 365</vt:lpwstr>
  </property>
</Properties>
</file>