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handoutMasterIdLst>
    <p:handoutMasterId r:id="rId8"/>
  </p:handoutMasterIdLst>
  <p:sldIdLst>
    <p:sldId id="256" r:id="rId2"/>
    <p:sldId id="257" r:id="rId3"/>
    <p:sldId id="258" r:id="rId4"/>
    <p:sldId id="259" r:id="rId5"/>
    <p:sldId id="260" r:id="rId6"/>
    <p:sldId id="261" r:id="rId7"/>
  </p:sldIdLst>
  <p:sldSz cx="9144000" cy="6858000" type="screen4x3"/>
  <p:notesSz cx="6858000" cy="9144000"/>
  <p:custDataLst>
    <p:tags r:id="rId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5" d="100"/>
          <a:sy n="115" d="100"/>
        </p:scale>
        <p:origin x="-876" y="16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870"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i-FI"/>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0"/>
          <c:order val="0"/>
          <c:tx>
            <c:strRef>
              <c:f>Sheet1!$B$1</c:f>
              <c:strCache>
                <c:ptCount val="1"/>
                <c:pt idx="0">
                  <c:v>Kumpi päivä soveltuu paremmin seuraavan mökkiläistoimikunnan kokouspäiväksi?</c:v>
                </c:pt>
              </c:strCache>
            </c:strRef>
          </c:tx>
          <c:spPr>
            <a:solidFill>
              <a:srgbClr val="4682B4"/>
            </a:solidFill>
            <a:ln>
              <a:solidFill>
                <a:srgbClr val="4682B4"/>
              </a:solidFill>
            </a:ln>
          </c:spPr>
          <c:invertIfNegative val="0"/>
          <c:dPt>
            <c:idx val="0"/>
            <c:invertIfNegative val="0"/>
            <c:bubble3D val="0"/>
            <c:spPr>
              <a:solidFill>
                <a:srgbClr val="4682B4"/>
              </a:solidFill>
            </c:spPr>
          </c:dPt>
          <c:dPt>
            <c:idx val="1"/>
            <c:invertIfNegative val="0"/>
            <c:bubble3D val="0"/>
            <c:spPr>
              <a:solidFill>
                <a:srgbClr val="9ACD32"/>
              </a:solidFill>
            </c:spPr>
          </c:dPt>
          <c:dLbls>
            <c:numFmt formatCode="0.0%" sourceLinked="0"/>
            <c:txPr>
              <a:bodyPr/>
              <a:lstStyle/>
              <a:p>
                <a:pPr>
                  <a:defRPr sz="1000" b="0"/>
                </a:pPr>
                <a:endParaRPr lang="fi-FI"/>
              </a:p>
            </c:txPr>
            <c:showLegendKey val="0"/>
            <c:showVal val="1"/>
            <c:showCatName val="0"/>
            <c:showSerName val="0"/>
            <c:showPercent val="0"/>
            <c:showBubbleSize val="0"/>
            <c:showLeaderLines val="0"/>
          </c:dLbls>
          <c:cat>
            <c:strRef>
              <c:f>Sheet1!$A$2:$A$3</c:f>
              <c:strCache>
                <c:ptCount val="2"/>
                <c:pt idx="0">
                  <c:v>14.4.2018</c:v>
                </c:pt>
                <c:pt idx="1">
                  <c:v> 21.4.2018</c:v>
                </c:pt>
              </c:strCache>
            </c:strRef>
          </c:cat>
          <c:val>
            <c:numRef>
              <c:f>Sheet1!$B$2:$B$3</c:f>
              <c:numCache>
                <c:formatCode>0.0%</c:formatCode>
                <c:ptCount val="2"/>
                <c:pt idx="0">
                  <c:v>0.75</c:v>
                </c:pt>
                <c:pt idx="1">
                  <c:v>0.25</c:v>
                </c:pt>
              </c:numCache>
            </c:numRef>
          </c:val>
        </c:ser>
        <c:dLbls>
          <c:showLegendKey val="0"/>
          <c:showVal val="0"/>
          <c:showCatName val="0"/>
          <c:showSerName val="0"/>
          <c:showPercent val="0"/>
          <c:showBubbleSize val="0"/>
        </c:dLbls>
        <c:gapWidth val="40"/>
        <c:axId val="8748032"/>
        <c:axId val="8838144"/>
      </c:barChart>
      <c:catAx>
        <c:axId val="8748032"/>
        <c:scaling>
          <c:orientation val="minMax"/>
        </c:scaling>
        <c:delete val="0"/>
        <c:axPos val="b"/>
        <c:numFmt formatCode="General" sourceLinked="1"/>
        <c:majorTickMark val="cross"/>
        <c:minorTickMark val="cross"/>
        <c:tickLblPos val="nextTo"/>
        <c:spPr>
          <a:ln>
            <a:noFill/>
          </a:ln>
        </c:spPr>
        <c:txPr>
          <a:bodyPr/>
          <a:lstStyle/>
          <a:p>
            <a:pPr>
              <a:defRPr sz="1000" b="0"/>
            </a:pPr>
            <a:endParaRPr lang="fi-FI"/>
          </a:p>
        </c:txPr>
        <c:crossAx val="8838144"/>
        <c:crosses val="autoZero"/>
        <c:auto val="1"/>
        <c:lblAlgn val="ctr"/>
        <c:lblOffset val="100"/>
        <c:noMultiLvlLbl val="1"/>
      </c:catAx>
      <c:valAx>
        <c:axId val="8838144"/>
        <c:scaling>
          <c:orientation val="minMax"/>
          <c:max val="1"/>
        </c:scaling>
        <c:delete val="0"/>
        <c:axPos val="l"/>
        <c:majorGridlines>
          <c:spPr>
            <a:ln w="12700" cmpd="sng">
              <a:solidFill>
                <a:srgbClr val="D3D3D3"/>
              </a:solidFill>
              <a:prstDash val="solid"/>
            </a:ln>
          </c:spPr>
        </c:majorGridlines>
        <c:title>
          <c:tx>
            <c:rich>
              <a:bodyPr/>
              <a:lstStyle/>
              <a:p>
                <a:pPr>
                  <a:defRPr sz="1000" b="0"/>
                </a:pPr>
                <a:r>
                  <a:rPr lang="fi-FI"/>
                  <a:t>Prosentti</a:t>
                </a:r>
              </a:p>
            </c:rich>
          </c:tx>
          <c:layout/>
          <c:overlay val="0"/>
        </c:title>
        <c:numFmt formatCode="0%" sourceLinked="0"/>
        <c:majorTickMark val="cross"/>
        <c:minorTickMark val="cross"/>
        <c:tickLblPos val="nextTo"/>
        <c:spPr>
          <a:ln>
            <a:noFill/>
          </a:ln>
        </c:spPr>
        <c:txPr>
          <a:bodyPr/>
          <a:lstStyle/>
          <a:p>
            <a:pPr>
              <a:defRPr sz="1000" b="0"/>
            </a:pPr>
            <a:endParaRPr lang="fi-FI"/>
          </a:p>
        </c:txPr>
        <c:crossAx val="8748032"/>
        <c:crosses val="autoZero"/>
        <c:crossBetween val="between"/>
      </c:valAx>
    </c:plotArea>
    <c:plotVisOnly val="1"/>
    <c:dispBlanksAs val="zero"/>
    <c:showDLblsOverMax val="1"/>
  </c:chart>
  <c:txPr>
    <a:bodyPr/>
    <a:lstStyle/>
    <a:p>
      <a:pPr>
        <a:defRPr sz="1800"/>
      </a:pPr>
      <a:endParaRPr lang="fi-FI"/>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BF98E5C-15CA-4F81-87B5-36BB912DE893}" type="datetimeFigureOut">
              <a:rPr lang="el-GR" smtClean="0"/>
              <a:t>10/4/2018</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E90F154-FED9-4E44-ABE6-31AE664D02D1}" type="slidenum">
              <a:rPr lang="el-GR" smtClean="0"/>
              <a:t>‹#›</a:t>
            </a:fld>
            <a:endParaRPr lang="el-GR"/>
          </a:p>
        </p:txBody>
      </p:sp>
    </p:spTree>
    <p:extLst>
      <p:ext uri="{BB962C8B-B14F-4D97-AF65-F5344CB8AC3E}">
        <p14:creationId xmlns:p14="http://schemas.microsoft.com/office/powerpoint/2010/main" val="186811074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239108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reCont6Cont">
    <p:spTree>
      <p:nvGrpSpPr>
        <p:cNvPr id="1" name=""/>
        <p:cNvGrpSpPr/>
        <p:nvPr/>
      </p:nvGrpSpPr>
      <p:grpSpPr>
        <a:xfrm>
          <a:off x="0" y="0"/>
          <a:ext cx="0" cy="0"/>
          <a:chOff x="0" y="0"/>
          <a:chExt cx="0" cy="0"/>
        </a:xfrm>
      </p:grpSpPr>
      <p:sp>
        <p:nvSpPr>
          <p:cNvPr id="2" name="Title"/>
          <p:cNvSpPr>
            <a:spLocks noGrp="1"/>
          </p:cNvSpPr>
          <p:nvPr>
            <p:ph type="title"/>
          </p:nvPr>
        </p:nvSpPr>
        <p:spPr>
          <a:xfrm>
            <a:off x="467544" y="217616"/>
            <a:ext cx="8229600" cy="547088"/>
          </a:xfrm>
          <a:prstGeom prst="rect">
            <a:avLst/>
          </a:prstGeom>
          <a:noFill/>
          <a:ln>
            <a:noFill/>
          </a:ln>
        </p:spPr>
        <p:style>
          <a:lnRef idx="2">
            <a:schemeClr val="accent4"/>
          </a:lnRef>
          <a:fillRef idx="1">
            <a:schemeClr val="lt1"/>
          </a:fillRef>
          <a:effectRef idx="0">
            <a:schemeClr val="accent4"/>
          </a:effectRef>
          <a:fontRef idx="none"/>
        </p:style>
        <p:txBody>
          <a:bodyPr>
            <a:normAutofit/>
          </a:bodyPr>
          <a:lstStyle>
            <a:lvl1pPr>
              <a:defRPr lang="en-US" sz="1800" kern="1200" cap="none" spc="-100" baseline="0" smtClean="0">
                <a:ln>
                  <a:noFill/>
                </a:ln>
                <a:solidFill>
                  <a:schemeClr val="tx1"/>
                </a:solidFill>
                <a:effectLst/>
                <a:latin typeface="+mn-lt"/>
                <a:ea typeface="+mj-ea"/>
                <a:cs typeface="Arial" pitchFamily="34" charset="0"/>
              </a:defRPr>
            </a:lvl1pPr>
          </a:lstStyle>
          <a:p>
            <a:r>
              <a:rPr lang="en-US" smtClean="0"/>
              <a:t>Click to edit Master title style</a:t>
            </a:r>
            <a:endParaRPr lang="el-GR"/>
          </a:p>
        </p:txBody>
      </p:sp>
      <p:sp>
        <p:nvSpPr>
          <p:cNvPr id="15" name="Pre"/>
          <p:cNvSpPr>
            <a:spLocks noGrp="1"/>
          </p:cNvSpPr>
          <p:nvPr>
            <p:ph sz="quarter" idx="14" hasCustomPrompt="1"/>
          </p:nvPr>
        </p:nvSpPr>
        <p:spPr>
          <a:xfrm>
            <a:off x="467544" y="836712"/>
            <a:ext cx="8207375" cy="576064"/>
          </a:xfrm>
          <a:noFill/>
          <a:ln>
            <a:noFill/>
          </a:ln>
        </p:spPr>
        <p:txBody>
          <a:bodyPr anchor="t">
            <a:normAutofit/>
          </a:bodyPr>
          <a:lstStyle>
            <a:lvl1pPr marL="114300" indent="0">
              <a:buNone/>
              <a:defRPr sz="1000"/>
            </a:lvl1pPr>
          </a:lstStyle>
          <a:p>
            <a:pPr lvl="0"/>
            <a:r>
              <a:rPr lang="en-US" smtClean="0"/>
              <a:t>Pre Comment</a:t>
            </a:r>
            <a:endParaRPr lang="el-GR"/>
          </a:p>
        </p:txBody>
      </p:sp>
      <p:sp>
        <p:nvSpPr>
          <p:cNvPr id="17" name="Cont1"/>
          <p:cNvSpPr>
            <a:spLocks noGrp="1"/>
          </p:cNvSpPr>
          <p:nvPr>
            <p:ph sz="quarter" idx="16"/>
          </p:nvPr>
        </p:nvSpPr>
        <p:spPr>
          <a:xfrm>
            <a:off x="404345" y="1428961"/>
            <a:ext cx="2734767" cy="1567992"/>
          </a:xfrm>
          <a:noFill/>
          <a:ln>
            <a:noFill/>
          </a:ln>
        </p:spPr>
        <p:txBody>
          <a:bodyPr anchor="ctr"/>
          <a:lstStyle>
            <a:lvl1pPr marL="114300" indent="0">
              <a:buNone/>
              <a:defRPr/>
            </a:lvl1pPr>
          </a:lstStyle>
          <a:p>
            <a:pPr lvl="0"/>
            <a:r>
              <a:rPr lang="en-US" smtClean="0"/>
              <a:t>Click to edit Master text styles</a:t>
            </a:r>
          </a:p>
        </p:txBody>
      </p:sp>
      <p:sp>
        <p:nvSpPr>
          <p:cNvPr id="18" name="Cont2"/>
          <p:cNvSpPr>
            <a:spLocks noGrp="1"/>
          </p:cNvSpPr>
          <p:nvPr>
            <p:ph sz="quarter" idx="18"/>
          </p:nvPr>
        </p:nvSpPr>
        <p:spPr>
          <a:xfrm>
            <a:off x="3186844" y="1416106"/>
            <a:ext cx="2734767" cy="1581839"/>
          </a:xfrm>
          <a:noFill/>
          <a:ln>
            <a:noFill/>
          </a:ln>
        </p:spPr>
        <p:txBody>
          <a:bodyPr anchor="ctr"/>
          <a:lstStyle>
            <a:lvl1pPr marL="114300" indent="0">
              <a:buNone/>
              <a:defRPr/>
            </a:lvl1pPr>
          </a:lstStyle>
          <a:p>
            <a:pPr lvl="0"/>
            <a:r>
              <a:rPr lang="en-US" smtClean="0"/>
              <a:t>Click to edit Master text styles</a:t>
            </a:r>
          </a:p>
        </p:txBody>
      </p:sp>
      <p:sp>
        <p:nvSpPr>
          <p:cNvPr id="19" name="Cont3"/>
          <p:cNvSpPr>
            <a:spLocks noGrp="1"/>
          </p:cNvSpPr>
          <p:nvPr>
            <p:ph sz="quarter" idx="19"/>
          </p:nvPr>
        </p:nvSpPr>
        <p:spPr>
          <a:xfrm>
            <a:off x="5971700" y="1412776"/>
            <a:ext cx="2734767" cy="1585427"/>
          </a:xfrm>
          <a:noFill/>
          <a:ln>
            <a:noFill/>
          </a:ln>
        </p:spPr>
        <p:txBody>
          <a:bodyPr anchor="ctr"/>
          <a:lstStyle>
            <a:lvl1pPr marL="114300" indent="0">
              <a:buNone/>
              <a:defRPr/>
            </a:lvl1pPr>
          </a:lstStyle>
          <a:p>
            <a:pPr lvl="0"/>
            <a:r>
              <a:rPr lang="en-US" smtClean="0"/>
              <a:t>Click to edit Master text styles</a:t>
            </a:r>
          </a:p>
        </p:txBody>
      </p:sp>
      <p:sp>
        <p:nvSpPr>
          <p:cNvPr id="20" name="Cont4"/>
          <p:cNvSpPr>
            <a:spLocks noGrp="1"/>
          </p:cNvSpPr>
          <p:nvPr>
            <p:ph sz="quarter" idx="20"/>
          </p:nvPr>
        </p:nvSpPr>
        <p:spPr>
          <a:xfrm>
            <a:off x="403628" y="2996953"/>
            <a:ext cx="2734767" cy="1567992"/>
          </a:xfrm>
          <a:noFill/>
          <a:ln>
            <a:noFill/>
          </a:ln>
        </p:spPr>
        <p:txBody>
          <a:bodyPr anchor="ctr"/>
          <a:lstStyle>
            <a:lvl1pPr marL="114300" indent="0">
              <a:buNone/>
              <a:defRPr/>
            </a:lvl1pPr>
          </a:lstStyle>
          <a:p>
            <a:pPr lvl="0"/>
            <a:r>
              <a:rPr lang="en-US" smtClean="0"/>
              <a:t>Click to edit Master text styles</a:t>
            </a:r>
          </a:p>
        </p:txBody>
      </p:sp>
      <p:sp>
        <p:nvSpPr>
          <p:cNvPr id="21" name="Cont5"/>
          <p:cNvSpPr>
            <a:spLocks noGrp="1"/>
          </p:cNvSpPr>
          <p:nvPr>
            <p:ph sz="quarter" idx="21"/>
          </p:nvPr>
        </p:nvSpPr>
        <p:spPr>
          <a:xfrm>
            <a:off x="3197293" y="2996953"/>
            <a:ext cx="2734767" cy="1567992"/>
          </a:xfrm>
          <a:noFill/>
          <a:ln>
            <a:noFill/>
          </a:ln>
        </p:spPr>
        <p:txBody>
          <a:bodyPr anchor="ctr"/>
          <a:lstStyle>
            <a:lvl1pPr marL="114300" indent="0">
              <a:buNone/>
              <a:defRPr/>
            </a:lvl1pPr>
          </a:lstStyle>
          <a:p>
            <a:pPr lvl="0"/>
            <a:r>
              <a:rPr lang="en-US" smtClean="0"/>
              <a:t>Click to edit Master text styles</a:t>
            </a:r>
          </a:p>
        </p:txBody>
      </p:sp>
      <p:sp>
        <p:nvSpPr>
          <p:cNvPr id="22" name="Cont6"/>
          <p:cNvSpPr>
            <a:spLocks noGrp="1"/>
          </p:cNvSpPr>
          <p:nvPr>
            <p:ph sz="quarter" idx="22"/>
          </p:nvPr>
        </p:nvSpPr>
        <p:spPr>
          <a:xfrm>
            <a:off x="5971700" y="2996953"/>
            <a:ext cx="2734767" cy="1567992"/>
          </a:xfrm>
          <a:noFill/>
          <a:ln>
            <a:noFill/>
          </a:ln>
        </p:spPr>
        <p:txBody>
          <a:bodyPr anchor="ctr"/>
          <a:lstStyle>
            <a:lvl1pPr marL="114300" indent="0">
              <a:buNone/>
              <a:defRPr/>
            </a:lvl1pPr>
          </a:lstStyle>
          <a:p>
            <a:pPr lvl="0"/>
            <a:r>
              <a:rPr lang="en-US" smtClean="0"/>
              <a:t>Click to edit Master text styles</a:t>
            </a:r>
          </a:p>
        </p:txBody>
      </p:sp>
      <p:sp>
        <p:nvSpPr>
          <p:cNvPr id="23" name="PCont"/>
          <p:cNvSpPr>
            <a:spLocks noGrp="1"/>
          </p:cNvSpPr>
          <p:nvPr>
            <p:ph sz="quarter" idx="17"/>
          </p:nvPr>
        </p:nvSpPr>
        <p:spPr>
          <a:xfrm>
            <a:off x="467544" y="4581128"/>
            <a:ext cx="8207375" cy="2232248"/>
          </a:xfrm>
          <a:noFill/>
          <a:ln>
            <a:noFill/>
          </a:ln>
        </p:spPr>
        <p:txBody>
          <a:bodyPr anchor="t">
            <a:normAutofit/>
          </a:bodyPr>
          <a:lstStyle>
            <a:lvl1pPr marL="114300" indent="0">
              <a:buNone/>
              <a:defRPr sz="1000"/>
            </a:lvl1pPr>
          </a:lstStyle>
          <a:p>
            <a:pPr lvl="0"/>
            <a:r>
              <a:rPr lang="en-US" smtClean="0"/>
              <a:t>Click to edit Master text styles</a:t>
            </a:r>
          </a:p>
        </p:txBody>
      </p:sp>
      <p:sp>
        <p:nvSpPr>
          <p:cNvPr id="12"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14" name="RepTitle"/>
          <p:cNvSpPr>
            <a:spLocks noGrp="1"/>
          </p:cNvSpPr>
          <p:nvPr>
            <p:ph sz="quarter" idx="23"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
        <p:nvSpPr>
          <p:cNvPr id="16" name="MetaFoot"/>
          <p:cNvSpPr>
            <a:spLocks noGrp="1"/>
          </p:cNvSpPr>
          <p:nvPr>
            <p:ph sz="quarter" idx="15"/>
          </p:nvPr>
        </p:nvSpPr>
        <p:spPr>
          <a:xfrm>
            <a:off x="2557" y="6669360"/>
            <a:ext cx="6121251" cy="188640"/>
          </a:xfrm>
        </p:spPr>
        <p:txBody>
          <a:bodyPr anchor="ctr">
            <a:noAutofit/>
          </a:bodyPr>
          <a:lstStyle>
            <a:lvl1pPr marL="114300" marR="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lang="el-GR" sz="1000">
                <a:solidFill>
                  <a:srgbClr val="7F7F7F"/>
                </a:solidFill>
                <a:cs typeface="Angsana New" panose="02020603050405020304" pitchFamily="18" charset="-34"/>
              </a:defRPr>
            </a:lvl1pPr>
          </a:lstStyle>
          <a:p>
            <a:pPr marL="114300" marR="0" lvl="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a:pPr>
            <a:endParaRPr lang="el-GR" smtClean="0"/>
          </a:p>
        </p:txBody>
      </p:sp>
    </p:spTree>
    <p:extLst>
      <p:ext uri="{BB962C8B-B14F-4D97-AF65-F5344CB8AC3E}">
        <p14:creationId xmlns:p14="http://schemas.microsoft.com/office/powerpoint/2010/main" val="99369968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
    <p:spTree>
      <p:nvGrpSpPr>
        <p:cNvPr id="1" name=""/>
        <p:cNvGrpSpPr/>
        <p:nvPr/>
      </p:nvGrpSpPr>
      <p:grpSpPr>
        <a:xfrm>
          <a:off x="0" y="0"/>
          <a:ext cx="0" cy="0"/>
          <a:chOff x="0" y="0"/>
          <a:chExt cx="0" cy="0"/>
        </a:xfrm>
      </p:grpSpPr>
      <p:sp>
        <p:nvSpPr>
          <p:cNvPr id="3" name="Cont1"/>
          <p:cNvSpPr>
            <a:spLocks noGrp="1"/>
          </p:cNvSpPr>
          <p:nvPr>
            <p:ph sz="quarter" idx="10"/>
          </p:nvPr>
        </p:nvSpPr>
        <p:spPr>
          <a:xfrm>
            <a:off x="395536" y="476672"/>
            <a:ext cx="8352606" cy="6048672"/>
          </a:xfrm>
          <a:noFill/>
          <a:ln>
            <a:noFill/>
          </a:ln>
        </p:spPr>
        <p:txBody>
          <a:bodyPr anchor="t">
            <a:normAutofit/>
          </a:bodyPr>
          <a:lstStyle>
            <a:lvl1pPr marL="114300" indent="0">
              <a:buNone/>
              <a:defRPr sz="1200">
                <a:solidFill>
                  <a:schemeClr val="tx1"/>
                </a:solidFill>
              </a:defRPr>
            </a:lvl1pPr>
            <a:lvl4pPr marL="1051560" indent="0">
              <a:buNone/>
              <a:defRPr/>
            </a:lvl4pPr>
            <a:lvl5pPr marL="1325880" indent="0">
              <a:buNone/>
              <a:defRPr/>
            </a:lvl5pPr>
          </a:lstStyle>
          <a:p>
            <a:pPr lvl="0"/>
            <a:r>
              <a:rPr lang="en-US" smtClean="0"/>
              <a:t>Click to edit Master text styles</a:t>
            </a:r>
          </a:p>
        </p:txBody>
      </p:sp>
      <p:sp>
        <p:nvSpPr>
          <p:cNvPr id="5"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6" name="RepTitle"/>
          <p:cNvSpPr>
            <a:spLocks noGrp="1"/>
          </p:cNvSpPr>
          <p:nvPr>
            <p:ph sz="quarter" idx="14"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
        <p:nvSpPr>
          <p:cNvPr id="8" name="MetaFoot"/>
          <p:cNvSpPr>
            <a:spLocks noGrp="1"/>
          </p:cNvSpPr>
          <p:nvPr>
            <p:ph sz="quarter" idx="15"/>
          </p:nvPr>
        </p:nvSpPr>
        <p:spPr>
          <a:xfrm>
            <a:off x="2557" y="6669360"/>
            <a:ext cx="6121251" cy="188640"/>
          </a:xfrm>
        </p:spPr>
        <p:txBody>
          <a:bodyPr anchor="ctr">
            <a:noAutofit/>
          </a:bodyPr>
          <a:lstStyle>
            <a:lvl1pPr marL="114300" marR="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lang="el-GR" sz="1000">
                <a:solidFill>
                  <a:srgbClr val="7F7F7F"/>
                </a:solidFill>
                <a:cs typeface="Angsana New" panose="02020603050405020304" pitchFamily="18" charset="-34"/>
              </a:defRPr>
            </a:lvl1pPr>
          </a:lstStyle>
          <a:p>
            <a:pPr marL="114300" marR="0" lvl="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a:pPr>
            <a:endParaRPr lang="el-GR" smtClean="0"/>
          </a:p>
        </p:txBody>
      </p:sp>
    </p:spTree>
    <p:extLst>
      <p:ext uri="{BB962C8B-B14F-4D97-AF65-F5344CB8AC3E}">
        <p14:creationId xmlns:p14="http://schemas.microsoft.com/office/powerpoint/2010/main" val="224204633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PS">
    <p:spTree>
      <p:nvGrpSpPr>
        <p:cNvPr id="1" name=""/>
        <p:cNvGrpSpPr/>
        <p:nvPr/>
      </p:nvGrpSpPr>
      <p:grpSpPr>
        <a:xfrm>
          <a:off x="0" y="0"/>
          <a:ext cx="0" cy="0"/>
          <a:chOff x="0" y="0"/>
          <a:chExt cx="0" cy="0"/>
        </a:xfrm>
      </p:grpSpPr>
      <p:sp>
        <p:nvSpPr>
          <p:cNvPr id="6" name="RepTitle"/>
          <p:cNvSpPr>
            <a:spLocks noGrp="1"/>
          </p:cNvSpPr>
          <p:nvPr>
            <p:ph sz="quarter" idx="14"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Tree>
    <p:extLst>
      <p:ext uri="{BB962C8B-B14F-4D97-AF65-F5344CB8AC3E}">
        <p14:creationId xmlns:p14="http://schemas.microsoft.com/office/powerpoint/2010/main" val="48174938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p:cNvSpPr>
            <a:spLocks noGrp="1"/>
          </p:cNvSpPr>
          <p:nvPr>
            <p:ph type="title"/>
          </p:nvPr>
        </p:nvSpPr>
        <p:spPr>
          <a:xfrm>
            <a:off x="467544" y="217616"/>
            <a:ext cx="8229600" cy="547088"/>
          </a:xfrm>
          <a:prstGeom prst="rect">
            <a:avLst/>
          </a:prstGeom>
          <a:noFill/>
          <a:ln>
            <a:noFill/>
          </a:ln>
        </p:spPr>
        <p:txBody>
          <a:bodyPr>
            <a:normAutofit/>
          </a:bodyPr>
          <a:lstStyle>
            <a:lvl1pPr>
              <a:defRPr sz="1800">
                <a:solidFill>
                  <a:schemeClr val="tx1"/>
                </a:solidFill>
                <a:latin typeface="+mn-lt"/>
                <a:cs typeface="Arial" pitchFamily="34" charset="0"/>
              </a:defRPr>
            </a:lvl1pPr>
          </a:lstStyle>
          <a:p>
            <a:r>
              <a:rPr lang="en-US" smtClean="0"/>
              <a:t>Click to edit Master title style</a:t>
            </a:r>
            <a:endParaRPr lang="el-GR"/>
          </a:p>
        </p:txBody>
      </p:sp>
      <p:sp>
        <p:nvSpPr>
          <p:cNvPr id="5" name="Cont1"/>
          <p:cNvSpPr>
            <a:spLocks noGrp="1"/>
          </p:cNvSpPr>
          <p:nvPr>
            <p:ph sz="quarter" idx="10"/>
          </p:nvPr>
        </p:nvSpPr>
        <p:spPr>
          <a:xfrm>
            <a:off x="468313" y="908050"/>
            <a:ext cx="8207375" cy="5400675"/>
          </a:xfrm>
          <a:noFill/>
          <a:ln>
            <a:noFill/>
          </a:ln>
        </p:spPr>
        <p:txBody>
          <a:bodyPr anchor="t">
            <a:normAutofit/>
          </a:bodyPr>
          <a:lstStyle>
            <a:lvl1pPr marL="0" indent="0">
              <a:buNone/>
              <a:defRPr sz="1200">
                <a:solidFill>
                  <a:schemeClr val="tx1"/>
                </a:solidFill>
                <a:latin typeface="+mn-lt"/>
                <a:cs typeface="Times New Roman" pitchFamily="18" charset="0"/>
              </a:defRPr>
            </a:lvl1pPr>
            <a:lvl2pPr algn="just">
              <a:defRPr/>
            </a:lvl2pPr>
            <a:lvl3pPr algn="just">
              <a:defRPr/>
            </a:lvl3pPr>
          </a:lstStyle>
          <a:p>
            <a:pPr lvl="0"/>
            <a:r>
              <a:rPr lang="en-US" smtClean="0"/>
              <a:t>Click to edit Master text styles</a:t>
            </a:r>
          </a:p>
        </p:txBody>
      </p:sp>
      <p:sp>
        <p:nvSpPr>
          <p:cNvPr id="6"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4" name="RepTitle"/>
          <p:cNvSpPr>
            <a:spLocks noGrp="1"/>
          </p:cNvSpPr>
          <p:nvPr>
            <p:ph sz="quarter" idx="14"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Tree>
    <p:extLst>
      <p:ext uri="{BB962C8B-B14F-4D97-AF65-F5344CB8AC3E}">
        <p14:creationId xmlns:p14="http://schemas.microsoft.com/office/powerpoint/2010/main" val="315141632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p:cNvSpPr>
            <a:spLocks noGrp="1"/>
          </p:cNvSpPr>
          <p:nvPr>
            <p:ph type="title"/>
          </p:nvPr>
        </p:nvSpPr>
        <p:spPr>
          <a:xfrm>
            <a:off x="467544" y="217616"/>
            <a:ext cx="8229600" cy="547088"/>
          </a:xfrm>
          <a:prstGeom prst="rect">
            <a:avLst/>
          </a:prstGeom>
          <a:noFill/>
          <a:ln>
            <a:noFill/>
          </a:ln>
        </p:spPr>
        <p:txBody>
          <a:bodyPr>
            <a:normAutofit/>
          </a:bodyPr>
          <a:lstStyle>
            <a:lvl1pPr>
              <a:defRPr sz="1800">
                <a:solidFill>
                  <a:schemeClr val="tx1"/>
                </a:solidFill>
                <a:latin typeface="+mn-lt"/>
                <a:cs typeface="Arial" pitchFamily="34" charset="0"/>
              </a:defRPr>
            </a:lvl1pPr>
          </a:lstStyle>
          <a:p>
            <a:r>
              <a:rPr lang="en-US" smtClean="0"/>
              <a:t>Click to edit Master title style</a:t>
            </a:r>
            <a:endParaRPr lang="el-GR"/>
          </a:p>
        </p:txBody>
      </p:sp>
      <p:sp>
        <p:nvSpPr>
          <p:cNvPr id="5" name="Cont1"/>
          <p:cNvSpPr>
            <a:spLocks noGrp="1"/>
          </p:cNvSpPr>
          <p:nvPr>
            <p:ph sz="quarter" idx="10"/>
          </p:nvPr>
        </p:nvSpPr>
        <p:spPr>
          <a:xfrm>
            <a:off x="468313" y="908050"/>
            <a:ext cx="8207375" cy="5400675"/>
          </a:xfrm>
          <a:noFill/>
          <a:ln>
            <a:noFill/>
          </a:ln>
        </p:spPr>
        <p:txBody>
          <a:bodyPr anchor="ctr">
            <a:normAutofit/>
          </a:bodyPr>
          <a:lstStyle>
            <a:lvl1pPr marL="0" indent="0">
              <a:buNone/>
              <a:defRPr sz="1200">
                <a:solidFill>
                  <a:schemeClr val="tx1"/>
                </a:solidFill>
                <a:latin typeface="+mn-lt"/>
                <a:cs typeface="Times New Roman" pitchFamily="18" charset="0"/>
              </a:defRPr>
            </a:lvl1pPr>
            <a:lvl2pPr algn="just">
              <a:defRPr/>
            </a:lvl2pPr>
            <a:lvl3pPr algn="just">
              <a:defRPr/>
            </a:lvl3pPr>
          </a:lstStyle>
          <a:p>
            <a:pPr lvl="0"/>
            <a:r>
              <a:rPr lang="en-US" smtClean="0"/>
              <a:t>Click to edit Master text styles</a:t>
            </a:r>
          </a:p>
        </p:txBody>
      </p:sp>
      <p:sp>
        <p:nvSpPr>
          <p:cNvPr id="6"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7" name="RepTitle"/>
          <p:cNvSpPr>
            <a:spLocks noGrp="1"/>
          </p:cNvSpPr>
          <p:nvPr>
            <p:ph sz="quarter" idx="14"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
        <p:nvSpPr>
          <p:cNvPr id="8" name="MetaFoot"/>
          <p:cNvSpPr>
            <a:spLocks noGrp="1"/>
          </p:cNvSpPr>
          <p:nvPr>
            <p:ph sz="quarter" idx="15"/>
          </p:nvPr>
        </p:nvSpPr>
        <p:spPr>
          <a:xfrm>
            <a:off x="2557" y="6669360"/>
            <a:ext cx="6121251" cy="188640"/>
          </a:xfrm>
        </p:spPr>
        <p:txBody>
          <a:bodyPr anchor="ctr">
            <a:noAutofit/>
          </a:bodyPr>
          <a:lstStyle>
            <a:lvl1pPr marL="114300" marR="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lang="el-GR" sz="1000">
                <a:solidFill>
                  <a:srgbClr val="7F7F7F"/>
                </a:solidFill>
                <a:cs typeface="Angsana New" panose="02020603050405020304" pitchFamily="18" charset="-34"/>
              </a:defRPr>
            </a:lvl1pPr>
          </a:lstStyle>
          <a:p>
            <a:pPr marL="114300" marR="0" lvl="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a:pPr>
            <a:endParaRPr lang="el-GR" smtClean="0"/>
          </a:p>
        </p:txBody>
      </p:sp>
    </p:spTree>
    <p:extLst>
      <p:ext uri="{BB962C8B-B14F-4D97-AF65-F5344CB8AC3E}">
        <p14:creationId xmlns:p14="http://schemas.microsoft.com/office/powerpoint/2010/main" val="6632351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reCont">
    <p:spTree>
      <p:nvGrpSpPr>
        <p:cNvPr id="1" name=""/>
        <p:cNvGrpSpPr/>
        <p:nvPr/>
      </p:nvGrpSpPr>
      <p:grpSpPr>
        <a:xfrm>
          <a:off x="0" y="0"/>
          <a:ext cx="0" cy="0"/>
          <a:chOff x="0" y="0"/>
          <a:chExt cx="0" cy="0"/>
        </a:xfrm>
      </p:grpSpPr>
      <p:sp>
        <p:nvSpPr>
          <p:cNvPr id="2" name="Title"/>
          <p:cNvSpPr>
            <a:spLocks noGrp="1"/>
          </p:cNvSpPr>
          <p:nvPr>
            <p:ph type="title"/>
          </p:nvPr>
        </p:nvSpPr>
        <p:spPr>
          <a:xfrm>
            <a:off x="467544" y="217616"/>
            <a:ext cx="8229600" cy="547088"/>
          </a:xfrm>
          <a:prstGeom prst="rect">
            <a:avLst/>
          </a:prstGeom>
          <a:noFill/>
          <a:ln>
            <a:noFill/>
          </a:ln>
        </p:spPr>
        <p:style>
          <a:lnRef idx="2">
            <a:schemeClr val="accent4"/>
          </a:lnRef>
          <a:fillRef idx="1">
            <a:schemeClr val="lt1"/>
          </a:fillRef>
          <a:effectRef idx="0">
            <a:schemeClr val="accent4"/>
          </a:effectRef>
          <a:fontRef idx="none"/>
        </p:style>
        <p:txBody>
          <a:bodyPr>
            <a:normAutofit/>
          </a:bodyPr>
          <a:lstStyle>
            <a:lvl1pPr>
              <a:defRPr lang="el-GR" sz="1800" kern="1200" cap="none" spc="-100" baseline="0">
                <a:ln>
                  <a:noFill/>
                </a:ln>
                <a:solidFill>
                  <a:schemeClr val="tx1"/>
                </a:solidFill>
                <a:effectLst/>
                <a:latin typeface="+mn-lt"/>
                <a:ea typeface="+mj-ea"/>
                <a:cs typeface="Arial" pitchFamily="34" charset="0"/>
              </a:defRPr>
            </a:lvl1pPr>
          </a:lstStyle>
          <a:p>
            <a:r>
              <a:rPr lang="en-US" smtClean="0"/>
              <a:t>Click to edit Master title style</a:t>
            </a:r>
            <a:endParaRPr lang="el-GR"/>
          </a:p>
        </p:txBody>
      </p:sp>
      <p:sp>
        <p:nvSpPr>
          <p:cNvPr id="8"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6" name="Pre"/>
          <p:cNvSpPr>
            <a:spLocks noGrp="1"/>
          </p:cNvSpPr>
          <p:nvPr>
            <p:ph sz="quarter" idx="14"/>
          </p:nvPr>
        </p:nvSpPr>
        <p:spPr>
          <a:xfrm>
            <a:off x="467544" y="836712"/>
            <a:ext cx="8207375" cy="648072"/>
          </a:xfrm>
          <a:noFill/>
          <a:ln>
            <a:noFill/>
          </a:ln>
        </p:spPr>
        <p:txBody>
          <a:bodyPr anchor="t">
            <a:normAutofit/>
          </a:bodyPr>
          <a:lstStyle>
            <a:lvl1pPr marL="114300" indent="0">
              <a:buNone/>
              <a:defRPr sz="1000">
                <a:solidFill>
                  <a:schemeClr val="tx1"/>
                </a:solidFill>
              </a:defRPr>
            </a:lvl1pPr>
          </a:lstStyle>
          <a:p>
            <a:pPr lvl="0"/>
            <a:r>
              <a:rPr lang="en-US" smtClean="0"/>
              <a:t>Click to edit Master text styles</a:t>
            </a:r>
          </a:p>
        </p:txBody>
      </p:sp>
      <p:sp>
        <p:nvSpPr>
          <p:cNvPr id="7" name="Cont1"/>
          <p:cNvSpPr>
            <a:spLocks noGrp="1"/>
          </p:cNvSpPr>
          <p:nvPr>
            <p:ph sz="quarter" idx="15"/>
          </p:nvPr>
        </p:nvSpPr>
        <p:spPr>
          <a:xfrm>
            <a:off x="467544" y="1556792"/>
            <a:ext cx="8207375" cy="4824536"/>
          </a:xfrm>
          <a:noFill/>
          <a:ln>
            <a:noFill/>
          </a:ln>
        </p:spPr>
        <p:txBody>
          <a:bodyPr>
            <a:normAutofit/>
          </a:bodyPr>
          <a:lstStyle>
            <a:lvl1pPr marL="114300" indent="0">
              <a:buNone/>
              <a:defRPr sz="1200"/>
            </a:lvl1pPr>
          </a:lstStyle>
          <a:p>
            <a:pPr lvl="0"/>
            <a:r>
              <a:rPr lang="en-US" smtClean="0"/>
              <a:t>Click to edit Master text styles</a:t>
            </a:r>
          </a:p>
        </p:txBody>
      </p:sp>
      <p:sp>
        <p:nvSpPr>
          <p:cNvPr id="10" name="RepTitle"/>
          <p:cNvSpPr>
            <a:spLocks noGrp="1"/>
          </p:cNvSpPr>
          <p:nvPr>
            <p:ph sz="quarter" idx="16"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
        <p:nvSpPr>
          <p:cNvPr id="9" name="MetaFoot"/>
          <p:cNvSpPr>
            <a:spLocks noGrp="1"/>
          </p:cNvSpPr>
          <p:nvPr>
            <p:ph sz="quarter" idx="17"/>
          </p:nvPr>
        </p:nvSpPr>
        <p:spPr>
          <a:xfrm>
            <a:off x="2557" y="6669360"/>
            <a:ext cx="6121251" cy="188640"/>
          </a:xfrm>
        </p:spPr>
        <p:txBody>
          <a:bodyPr anchor="ctr">
            <a:noAutofit/>
          </a:bodyPr>
          <a:lstStyle>
            <a:lvl1pPr marL="114300" marR="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lang="el-GR" sz="1000">
                <a:solidFill>
                  <a:srgbClr val="7F7F7F"/>
                </a:solidFill>
                <a:cs typeface="Angsana New" panose="02020603050405020304" pitchFamily="18" charset="-34"/>
              </a:defRPr>
            </a:lvl1pPr>
          </a:lstStyle>
          <a:p>
            <a:pPr marL="114300" marR="0" lvl="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a:pPr>
            <a:endParaRPr lang="el-GR" smtClean="0"/>
          </a:p>
        </p:txBody>
      </p:sp>
    </p:spTree>
    <p:extLst>
      <p:ext uri="{BB962C8B-B14F-4D97-AF65-F5344CB8AC3E}">
        <p14:creationId xmlns:p14="http://schemas.microsoft.com/office/powerpoint/2010/main" val="22112040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Cont">
    <p:spTree>
      <p:nvGrpSpPr>
        <p:cNvPr id="1" name=""/>
        <p:cNvGrpSpPr/>
        <p:nvPr/>
      </p:nvGrpSpPr>
      <p:grpSpPr>
        <a:xfrm>
          <a:off x="0" y="0"/>
          <a:ext cx="0" cy="0"/>
          <a:chOff x="0" y="0"/>
          <a:chExt cx="0" cy="0"/>
        </a:xfrm>
      </p:grpSpPr>
      <p:sp>
        <p:nvSpPr>
          <p:cNvPr id="2" name="Title"/>
          <p:cNvSpPr>
            <a:spLocks noGrp="1"/>
          </p:cNvSpPr>
          <p:nvPr>
            <p:ph type="title"/>
          </p:nvPr>
        </p:nvSpPr>
        <p:spPr>
          <a:xfrm>
            <a:off x="467544" y="217616"/>
            <a:ext cx="8229600" cy="547088"/>
          </a:xfrm>
          <a:prstGeom prst="rect">
            <a:avLst/>
          </a:prstGeom>
          <a:noFill/>
          <a:ln>
            <a:noFill/>
          </a:ln>
        </p:spPr>
        <p:style>
          <a:lnRef idx="2">
            <a:schemeClr val="accent4"/>
          </a:lnRef>
          <a:fillRef idx="1">
            <a:schemeClr val="lt1"/>
          </a:fillRef>
          <a:effectRef idx="0">
            <a:schemeClr val="accent4"/>
          </a:effectRef>
          <a:fontRef idx="none"/>
        </p:style>
        <p:txBody>
          <a:bodyPr>
            <a:normAutofit/>
          </a:bodyPr>
          <a:lstStyle>
            <a:lvl1pPr>
              <a:defRPr lang="en-US" sz="1800" kern="1200" cap="none" spc="-100" baseline="0" smtClean="0">
                <a:ln>
                  <a:noFill/>
                </a:ln>
                <a:solidFill>
                  <a:schemeClr val="tx1"/>
                </a:solidFill>
                <a:effectLst/>
                <a:latin typeface="+mn-lt"/>
                <a:ea typeface="+mj-ea"/>
                <a:cs typeface="Arial" pitchFamily="34" charset="0"/>
              </a:defRPr>
            </a:lvl1pPr>
          </a:lstStyle>
          <a:p>
            <a:r>
              <a:rPr lang="en-US" smtClean="0"/>
              <a:t>Click to edit Master title style</a:t>
            </a:r>
            <a:endParaRPr lang="el-GR"/>
          </a:p>
        </p:txBody>
      </p:sp>
      <p:sp>
        <p:nvSpPr>
          <p:cNvPr id="9" name="Cont1"/>
          <p:cNvSpPr>
            <a:spLocks noGrp="1"/>
          </p:cNvSpPr>
          <p:nvPr>
            <p:ph sz="quarter" idx="14"/>
          </p:nvPr>
        </p:nvSpPr>
        <p:spPr>
          <a:xfrm>
            <a:off x="467544" y="836712"/>
            <a:ext cx="8207375" cy="3096344"/>
          </a:xfrm>
        </p:spPr>
        <p:txBody>
          <a:bodyPr anchor="ctr">
            <a:normAutofit/>
          </a:bodyPr>
          <a:lstStyle>
            <a:lvl1pPr marL="114300" indent="0">
              <a:buNone/>
              <a:defRPr sz="1200"/>
            </a:lvl1pPr>
          </a:lstStyle>
          <a:p>
            <a:pPr lvl="0"/>
            <a:r>
              <a:rPr lang="en-US" smtClean="0"/>
              <a:t>Click to edit Master text styles</a:t>
            </a:r>
          </a:p>
        </p:txBody>
      </p:sp>
      <p:sp>
        <p:nvSpPr>
          <p:cNvPr id="10" name="PCont"/>
          <p:cNvSpPr>
            <a:spLocks noGrp="1"/>
          </p:cNvSpPr>
          <p:nvPr>
            <p:ph sz="quarter" idx="15"/>
          </p:nvPr>
        </p:nvSpPr>
        <p:spPr>
          <a:xfrm>
            <a:off x="467544" y="4005064"/>
            <a:ext cx="8207375" cy="2376264"/>
          </a:xfrm>
          <a:noFill/>
          <a:ln>
            <a:noFill/>
          </a:ln>
        </p:spPr>
        <p:txBody>
          <a:bodyPr anchor="t">
            <a:normAutofit/>
          </a:bodyPr>
          <a:lstStyle>
            <a:lvl1pPr marL="114300" indent="0">
              <a:buNone/>
              <a:defRPr sz="1000">
                <a:solidFill>
                  <a:schemeClr val="tx1"/>
                </a:solidFill>
              </a:defRPr>
            </a:lvl1pPr>
          </a:lstStyle>
          <a:p>
            <a:pPr lvl="0"/>
            <a:r>
              <a:rPr lang="en-US" smtClean="0"/>
              <a:t>Click to edit Master text styles</a:t>
            </a:r>
          </a:p>
        </p:txBody>
      </p:sp>
      <p:sp>
        <p:nvSpPr>
          <p:cNvPr id="6"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8" name="RepTitle"/>
          <p:cNvSpPr>
            <a:spLocks noGrp="1"/>
          </p:cNvSpPr>
          <p:nvPr>
            <p:ph sz="quarter" idx="16"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
        <p:nvSpPr>
          <p:cNvPr id="11" name="MetaFoot"/>
          <p:cNvSpPr>
            <a:spLocks noGrp="1"/>
          </p:cNvSpPr>
          <p:nvPr>
            <p:ph sz="quarter" idx="17"/>
          </p:nvPr>
        </p:nvSpPr>
        <p:spPr>
          <a:xfrm>
            <a:off x="2557" y="6669360"/>
            <a:ext cx="6121251" cy="188640"/>
          </a:xfrm>
        </p:spPr>
        <p:txBody>
          <a:bodyPr anchor="ctr">
            <a:noAutofit/>
          </a:bodyPr>
          <a:lstStyle>
            <a:lvl1pPr marL="114300" marR="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lang="el-GR" sz="1000">
                <a:solidFill>
                  <a:srgbClr val="7F7F7F"/>
                </a:solidFill>
                <a:cs typeface="Angsana New" panose="02020603050405020304" pitchFamily="18" charset="-34"/>
              </a:defRPr>
            </a:lvl1pPr>
          </a:lstStyle>
          <a:p>
            <a:pPr marL="114300" marR="0" lvl="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a:pPr>
            <a:endParaRPr lang="el-GR" smtClean="0"/>
          </a:p>
        </p:txBody>
      </p:sp>
    </p:spTree>
    <p:extLst>
      <p:ext uri="{BB962C8B-B14F-4D97-AF65-F5344CB8AC3E}">
        <p14:creationId xmlns:p14="http://schemas.microsoft.com/office/powerpoint/2010/main" val="102034658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reContCont">
    <p:spTree>
      <p:nvGrpSpPr>
        <p:cNvPr id="1" name=""/>
        <p:cNvGrpSpPr/>
        <p:nvPr/>
      </p:nvGrpSpPr>
      <p:grpSpPr>
        <a:xfrm>
          <a:off x="0" y="0"/>
          <a:ext cx="0" cy="0"/>
          <a:chOff x="0" y="0"/>
          <a:chExt cx="0" cy="0"/>
        </a:xfrm>
      </p:grpSpPr>
      <p:sp>
        <p:nvSpPr>
          <p:cNvPr id="2" name="Title"/>
          <p:cNvSpPr>
            <a:spLocks noGrp="1"/>
          </p:cNvSpPr>
          <p:nvPr>
            <p:ph type="title"/>
          </p:nvPr>
        </p:nvSpPr>
        <p:spPr>
          <a:xfrm>
            <a:off x="467544" y="217616"/>
            <a:ext cx="8229600" cy="547088"/>
          </a:xfrm>
          <a:prstGeom prst="rect">
            <a:avLst/>
          </a:prstGeom>
          <a:noFill/>
          <a:ln>
            <a:noFill/>
          </a:ln>
        </p:spPr>
        <p:style>
          <a:lnRef idx="2">
            <a:schemeClr val="accent4"/>
          </a:lnRef>
          <a:fillRef idx="1">
            <a:schemeClr val="lt1"/>
          </a:fillRef>
          <a:effectRef idx="0">
            <a:schemeClr val="accent4"/>
          </a:effectRef>
          <a:fontRef idx="none"/>
        </p:style>
        <p:txBody>
          <a:bodyPr>
            <a:normAutofit/>
          </a:bodyPr>
          <a:lstStyle>
            <a:lvl1pPr>
              <a:defRPr lang="en-US" sz="1800" kern="1200" cap="none" spc="-100" baseline="0" smtClean="0">
                <a:ln>
                  <a:noFill/>
                </a:ln>
                <a:solidFill>
                  <a:schemeClr val="tx1"/>
                </a:solidFill>
                <a:effectLst/>
                <a:latin typeface="+mn-lt"/>
                <a:ea typeface="+mj-ea"/>
                <a:cs typeface="Arial" pitchFamily="34" charset="0"/>
              </a:defRPr>
            </a:lvl1pPr>
          </a:lstStyle>
          <a:p>
            <a:r>
              <a:rPr lang="en-US" smtClean="0"/>
              <a:t>Click to edit Master title style</a:t>
            </a:r>
            <a:endParaRPr lang="el-GR"/>
          </a:p>
        </p:txBody>
      </p:sp>
      <p:sp>
        <p:nvSpPr>
          <p:cNvPr id="13" name="Pre"/>
          <p:cNvSpPr>
            <a:spLocks noGrp="1"/>
          </p:cNvSpPr>
          <p:nvPr>
            <p:ph sz="quarter" idx="16"/>
          </p:nvPr>
        </p:nvSpPr>
        <p:spPr>
          <a:xfrm>
            <a:off x="469081" y="836712"/>
            <a:ext cx="8207375" cy="648072"/>
          </a:xfrm>
          <a:noFill/>
          <a:ln>
            <a:noFill/>
          </a:ln>
        </p:spPr>
        <p:txBody>
          <a:bodyPr anchor="t">
            <a:normAutofit/>
          </a:bodyPr>
          <a:lstStyle>
            <a:lvl1pPr marL="114300" indent="0">
              <a:buNone/>
              <a:defRPr sz="1000"/>
            </a:lvl1pPr>
          </a:lstStyle>
          <a:p>
            <a:pPr lvl="0"/>
            <a:r>
              <a:rPr lang="en-US" smtClean="0"/>
              <a:t>Click to edit Master text styles</a:t>
            </a:r>
          </a:p>
        </p:txBody>
      </p:sp>
      <p:sp>
        <p:nvSpPr>
          <p:cNvPr id="7" name="Cont1"/>
          <p:cNvSpPr>
            <a:spLocks noGrp="1"/>
          </p:cNvSpPr>
          <p:nvPr>
            <p:ph sz="quarter" idx="15"/>
          </p:nvPr>
        </p:nvSpPr>
        <p:spPr>
          <a:xfrm>
            <a:off x="467544" y="1556792"/>
            <a:ext cx="8207375" cy="3240360"/>
          </a:xfrm>
        </p:spPr>
        <p:txBody>
          <a:bodyPr>
            <a:normAutofit/>
          </a:bodyPr>
          <a:lstStyle>
            <a:lvl1pPr marL="114300" indent="0">
              <a:buNone/>
              <a:defRPr sz="1200"/>
            </a:lvl1pPr>
          </a:lstStyle>
          <a:p>
            <a:pPr lvl="0"/>
            <a:r>
              <a:rPr lang="en-US" smtClean="0"/>
              <a:t>Click to edit Master text styles</a:t>
            </a:r>
          </a:p>
        </p:txBody>
      </p:sp>
      <p:sp>
        <p:nvSpPr>
          <p:cNvPr id="10" name="PCont"/>
          <p:cNvSpPr>
            <a:spLocks noGrp="1"/>
          </p:cNvSpPr>
          <p:nvPr>
            <p:ph sz="quarter" idx="14"/>
          </p:nvPr>
        </p:nvSpPr>
        <p:spPr>
          <a:xfrm>
            <a:off x="467544" y="4869160"/>
            <a:ext cx="8207375" cy="1512168"/>
          </a:xfrm>
          <a:noFill/>
          <a:ln>
            <a:noFill/>
          </a:ln>
        </p:spPr>
        <p:txBody>
          <a:bodyPr anchor="t">
            <a:normAutofit/>
          </a:bodyPr>
          <a:lstStyle>
            <a:lvl1pPr marL="114300" indent="0">
              <a:buNone/>
              <a:defRPr sz="1000">
                <a:solidFill>
                  <a:schemeClr val="tx1"/>
                </a:solidFill>
              </a:defRPr>
            </a:lvl1pPr>
          </a:lstStyle>
          <a:p>
            <a:pPr lvl="0"/>
            <a:r>
              <a:rPr lang="en-US" smtClean="0"/>
              <a:t>Click to edit Master text styles</a:t>
            </a:r>
          </a:p>
        </p:txBody>
      </p:sp>
      <p:sp>
        <p:nvSpPr>
          <p:cNvPr id="9"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11" name="RepTitle"/>
          <p:cNvSpPr>
            <a:spLocks noGrp="1"/>
          </p:cNvSpPr>
          <p:nvPr>
            <p:ph sz="quarter" idx="17"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
        <p:nvSpPr>
          <p:cNvPr id="12" name="MetaFoot"/>
          <p:cNvSpPr>
            <a:spLocks noGrp="1"/>
          </p:cNvSpPr>
          <p:nvPr>
            <p:ph sz="quarter" idx="18"/>
          </p:nvPr>
        </p:nvSpPr>
        <p:spPr>
          <a:xfrm>
            <a:off x="2557" y="6669360"/>
            <a:ext cx="6121251" cy="188640"/>
          </a:xfrm>
        </p:spPr>
        <p:txBody>
          <a:bodyPr anchor="ctr">
            <a:noAutofit/>
          </a:bodyPr>
          <a:lstStyle>
            <a:lvl1pPr marL="114300" marR="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lang="el-GR" sz="1000">
                <a:solidFill>
                  <a:srgbClr val="7F7F7F"/>
                </a:solidFill>
                <a:cs typeface="Angsana New" panose="02020603050405020304" pitchFamily="18" charset="-34"/>
              </a:defRPr>
            </a:lvl1pPr>
          </a:lstStyle>
          <a:p>
            <a:pPr marL="114300" marR="0" lvl="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a:pPr>
            <a:endParaRPr lang="el-GR" smtClean="0"/>
          </a:p>
        </p:txBody>
      </p:sp>
    </p:spTree>
    <p:extLst>
      <p:ext uri="{BB962C8B-B14F-4D97-AF65-F5344CB8AC3E}">
        <p14:creationId xmlns:p14="http://schemas.microsoft.com/office/powerpoint/2010/main" val="144213678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Cont6">
    <p:spTree>
      <p:nvGrpSpPr>
        <p:cNvPr id="1" name=""/>
        <p:cNvGrpSpPr/>
        <p:nvPr/>
      </p:nvGrpSpPr>
      <p:grpSpPr>
        <a:xfrm>
          <a:off x="0" y="0"/>
          <a:ext cx="0" cy="0"/>
          <a:chOff x="0" y="0"/>
          <a:chExt cx="0" cy="0"/>
        </a:xfrm>
      </p:grpSpPr>
      <p:sp>
        <p:nvSpPr>
          <p:cNvPr id="2" name="Title"/>
          <p:cNvSpPr>
            <a:spLocks noGrp="1"/>
          </p:cNvSpPr>
          <p:nvPr>
            <p:ph type="title"/>
          </p:nvPr>
        </p:nvSpPr>
        <p:spPr>
          <a:xfrm>
            <a:off x="467544" y="217616"/>
            <a:ext cx="8229600" cy="547088"/>
          </a:xfrm>
          <a:prstGeom prst="rect">
            <a:avLst/>
          </a:prstGeom>
          <a:noFill/>
          <a:ln>
            <a:noFill/>
          </a:ln>
        </p:spPr>
        <p:style>
          <a:lnRef idx="2">
            <a:schemeClr val="accent4"/>
          </a:lnRef>
          <a:fillRef idx="1">
            <a:schemeClr val="lt1"/>
          </a:fillRef>
          <a:effectRef idx="0">
            <a:schemeClr val="accent4"/>
          </a:effectRef>
          <a:fontRef idx="none"/>
        </p:style>
        <p:txBody>
          <a:bodyPr>
            <a:normAutofit/>
          </a:bodyPr>
          <a:lstStyle>
            <a:lvl1pPr>
              <a:defRPr lang="en-US" sz="1800" kern="1200" cap="none" spc="-100" baseline="0" smtClean="0">
                <a:ln>
                  <a:noFill/>
                </a:ln>
                <a:solidFill>
                  <a:schemeClr val="tx1"/>
                </a:solidFill>
                <a:effectLst/>
                <a:latin typeface="+mn-lt"/>
                <a:ea typeface="+mj-ea"/>
                <a:cs typeface="Arial" pitchFamily="34" charset="0"/>
              </a:defRPr>
            </a:lvl1pPr>
          </a:lstStyle>
          <a:p>
            <a:r>
              <a:rPr lang="en-US" smtClean="0"/>
              <a:t>Click to edit Master title style</a:t>
            </a:r>
            <a:endParaRPr lang="el-GR"/>
          </a:p>
        </p:txBody>
      </p:sp>
      <p:sp>
        <p:nvSpPr>
          <p:cNvPr id="15" name="Pre"/>
          <p:cNvSpPr>
            <a:spLocks noGrp="1"/>
          </p:cNvSpPr>
          <p:nvPr>
            <p:ph sz="quarter" idx="14" hasCustomPrompt="1"/>
          </p:nvPr>
        </p:nvSpPr>
        <p:spPr>
          <a:xfrm>
            <a:off x="467544" y="836712"/>
            <a:ext cx="8207375" cy="576064"/>
          </a:xfrm>
          <a:noFill/>
          <a:ln>
            <a:noFill/>
          </a:ln>
        </p:spPr>
        <p:txBody>
          <a:bodyPr anchor="t"/>
          <a:lstStyle>
            <a:lvl1pPr marL="114300" indent="0">
              <a:buNone/>
              <a:defRPr sz="1000">
                <a:solidFill>
                  <a:schemeClr val="tx1"/>
                </a:solidFill>
              </a:defRPr>
            </a:lvl1pPr>
          </a:lstStyle>
          <a:p>
            <a:pPr lvl="0"/>
            <a:r>
              <a:rPr lang="en-US" smtClean="0"/>
              <a:t>Pre Comment</a:t>
            </a:r>
            <a:endParaRPr lang="el-GR"/>
          </a:p>
        </p:txBody>
      </p:sp>
      <p:sp>
        <p:nvSpPr>
          <p:cNvPr id="16" name="Cont1"/>
          <p:cNvSpPr>
            <a:spLocks noGrp="1"/>
          </p:cNvSpPr>
          <p:nvPr>
            <p:ph sz="quarter" idx="16"/>
          </p:nvPr>
        </p:nvSpPr>
        <p:spPr>
          <a:xfrm>
            <a:off x="403628" y="1473363"/>
            <a:ext cx="2734767" cy="2638290"/>
          </a:xfrm>
          <a:noFill/>
          <a:ln>
            <a:noFill/>
          </a:ln>
        </p:spPr>
        <p:txBody>
          <a:bodyPr anchor="ctr"/>
          <a:lstStyle>
            <a:lvl1pPr marL="114300" indent="0">
              <a:buNone/>
              <a:defRPr/>
            </a:lvl1pPr>
          </a:lstStyle>
          <a:p>
            <a:pPr lvl="0"/>
            <a:r>
              <a:rPr lang="en-US" smtClean="0"/>
              <a:t>Click to edit Master text styles</a:t>
            </a:r>
          </a:p>
        </p:txBody>
      </p:sp>
      <p:sp>
        <p:nvSpPr>
          <p:cNvPr id="17" name="Cont2"/>
          <p:cNvSpPr>
            <a:spLocks noGrp="1"/>
          </p:cNvSpPr>
          <p:nvPr>
            <p:ph sz="quarter" idx="18"/>
          </p:nvPr>
        </p:nvSpPr>
        <p:spPr>
          <a:xfrm>
            <a:off x="3178035" y="1476692"/>
            <a:ext cx="2734767" cy="2661589"/>
          </a:xfrm>
          <a:noFill/>
          <a:ln>
            <a:noFill/>
          </a:ln>
        </p:spPr>
        <p:txBody>
          <a:bodyPr anchor="ctr"/>
          <a:lstStyle>
            <a:lvl1pPr marL="114300" indent="0">
              <a:buNone/>
              <a:defRPr/>
            </a:lvl1pPr>
          </a:lstStyle>
          <a:p>
            <a:pPr lvl="0"/>
            <a:r>
              <a:rPr lang="en-US" smtClean="0"/>
              <a:t>Click to edit Master text styles</a:t>
            </a:r>
          </a:p>
        </p:txBody>
      </p:sp>
      <p:sp>
        <p:nvSpPr>
          <p:cNvPr id="18" name="Cont3"/>
          <p:cNvSpPr>
            <a:spLocks noGrp="1"/>
          </p:cNvSpPr>
          <p:nvPr>
            <p:ph sz="quarter" idx="19"/>
          </p:nvPr>
        </p:nvSpPr>
        <p:spPr>
          <a:xfrm>
            <a:off x="5962891" y="1481454"/>
            <a:ext cx="2734767" cy="2667626"/>
          </a:xfrm>
          <a:noFill/>
          <a:ln>
            <a:noFill/>
          </a:ln>
        </p:spPr>
        <p:txBody>
          <a:bodyPr anchor="ctr"/>
          <a:lstStyle>
            <a:lvl1pPr marL="114300" indent="0">
              <a:buNone/>
              <a:defRPr/>
            </a:lvl1pPr>
          </a:lstStyle>
          <a:p>
            <a:pPr lvl="0"/>
            <a:r>
              <a:rPr lang="en-US" smtClean="0"/>
              <a:t>Click to edit Master text styles</a:t>
            </a:r>
          </a:p>
        </p:txBody>
      </p:sp>
      <p:sp>
        <p:nvSpPr>
          <p:cNvPr id="19" name="Cont4"/>
          <p:cNvSpPr>
            <a:spLocks noGrp="1"/>
          </p:cNvSpPr>
          <p:nvPr>
            <p:ph sz="quarter" idx="20"/>
          </p:nvPr>
        </p:nvSpPr>
        <p:spPr>
          <a:xfrm>
            <a:off x="395536" y="4149080"/>
            <a:ext cx="2734767" cy="2664296"/>
          </a:xfrm>
          <a:noFill/>
          <a:ln>
            <a:noFill/>
          </a:ln>
        </p:spPr>
        <p:txBody>
          <a:bodyPr anchor="ctr"/>
          <a:lstStyle>
            <a:lvl1pPr marL="114300" indent="0">
              <a:buNone/>
              <a:defRPr/>
            </a:lvl1pPr>
          </a:lstStyle>
          <a:p>
            <a:pPr lvl="0"/>
            <a:r>
              <a:rPr lang="en-US" smtClean="0"/>
              <a:t>Click to edit Master text styles</a:t>
            </a:r>
          </a:p>
        </p:txBody>
      </p:sp>
      <p:sp>
        <p:nvSpPr>
          <p:cNvPr id="20" name="Cont5"/>
          <p:cNvSpPr>
            <a:spLocks noGrp="1"/>
          </p:cNvSpPr>
          <p:nvPr>
            <p:ph sz="quarter" idx="21"/>
          </p:nvPr>
        </p:nvSpPr>
        <p:spPr>
          <a:xfrm>
            <a:off x="3189201" y="4149080"/>
            <a:ext cx="2734767" cy="2664296"/>
          </a:xfrm>
          <a:noFill/>
          <a:ln>
            <a:noFill/>
          </a:ln>
        </p:spPr>
        <p:txBody>
          <a:bodyPr anchor="ctr"/>
          <a:lstStyle>
            <a:lvl1pPr marL="114300" indent="0">
              <a:buNone/>
              <a:defRPr/>
            </a:lvl1pPr>
          </a:lstStyle>
          <a:p>
            <a:pPr lvl="0"/>
            <a:r>
              <a:rPr lang="en-US" smtClean="0"/>
              <a:t>Click to edit Master text styles</a:t>
            </a:r>
          </a:p>
        </p:txBody>
      </p:sp>
      <p:sp>
        <p:nvSpPr>
          <p:cNvPr id="21" name="Cont6"/>
          <p:cNvSpPr>
            <a:spLocks noGrp="1"/>
          </p:cNvSpPr>
          <p:nvPr>
            <p:ph sz="quarter" idx="22"/>
          </p:nvPr>
        </p:nvSpPr>
        <p:spPr>
          <a:xfrm>
            <a:off x="5963608" y="4149080"/>
            <a:ext cx="2734767" cy="2664296"/>
          </a:xfrm>
          <a:noFill/>
          <a:ln>
            <a:noFill/>
          </a:ln>
        </p:spPr>
        <p:txBody>
          <a:bodyPr anchor="ctr"/>
          <a:lstStyle>
            <a:lvl1pPr marL="114300" indent="0">
              <a:buNone/>
              <a:defRPr/>
            </a:lvl1pPr>
          </a:lstStyle>
          <a:p>
            <a:pPr lvl="0"/>
            <a:r>
              <a:rPr lang="en-US" smtClean="0"/>
              <a:t>Click to edit Master text styles</a:t>
            </a:r>
          </a:p>
        </p:txBody>
      </p:sp>
      <p:sp>
        <p:nvSpPr>
          <p:cNvPr id="11"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13" name="RepTitle"/>
          <p:cNvSpPr>
            <a:spLocks noGrp="1"/>
          </p:cNvSpPr>
          <p:nvPr>
            <p:ph sz="quarter" idx="23"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
        <p:nvSpPr>
          <p:cNvPr id="14" name="MetaFoot"/>
          <p:cNvSpPr>
            <a:spLocks noGrp="1"/>
          </p:cNvSpPr>
          <p:nvPr>
            <p:ph sz="quarter" idx="15"/>
          </p:nvPr>
        </p:nvSpPr>
        <p:spPr>
          <a:xfrm>
            <a:off x="2557" y="6669360"/>
            <a:ext cx="6121251" cy="188640"/>
          </a:xfrm>
        </p:spPr>
        <p:txBody>
          <a:bodyPr anchor="ctr">
            <a:noAutofit/>
          </a:bodyPr>
          <a:lstStyle>
            <a:lvl1pPr marL="114300" marR="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lang="el-GR" sz="1000">
                <a:solidFill>
                  <a:srgbClr val="7F7F7F"/>
                </a:solidFill>
                <a:cs typeface="Angsana New" panose="02020603050405020304" pitchFamily="18" charset="-34"/>
              </a:defRPr>
            </a:lvl1pPr>
          </a:lstStyle>
          <a:p>
            <a:pPr marL="114300" marR="0" lvl="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a:pPr>
            <a:endParaRPr lang="el-GR" smtClean="0"/>
          </a:p>
        </p:txBody>
      </p:sp>
    </p:spTree>
    <p:extLst>
      <p:ext uri="{BB962C8B-B14F-4D97-AF65-F5344CB8AC3E}">
        <p14:creationId xmlns:p14="http://schemas.microsoft.com/office/powerpoint/2010/main" val="179127390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6">
    <p:spTree>
      <p:nvGrpSpPr>
        <p:cNvPr id="1" name=""/>
        <p:cNvGrpSpPr/>
        <p:nvPr/>
      </p:nvGrpSpPr>
      <p:grpSpPr>
        <a:xfrm>
          <a:off x="0" y="0"/>
          <a:ext cx="0" cy="0"/>
          <a:chOff x="0" y="0"/>
          <a:chExt cx="0" cy="0"/>
        </a:xfrm>
      </p:grpSpPr>
      <p:sp>
        <p:nvSpPr>
          <p:cNvPr id="2" name="Title"/>
          <p:cNvSpPr>
            <a:spLocks noGrp="1"/>
          </p:cNvSpPr>
          <p:nvPr>
            <p:ph type="title"/>
          </p:nvPr>
        </p:nvSpPr>
        <p:spPr>
          <a:xfrm>
            <a:off x="467544" y="217616"/>
            <a:ext cx="8229600" cy="547088"/>
          </a:xfrm>
          <a:prstGeom prst="rect">
            <a:avLst/>
          </a:prstGeom>
          <a:noFill/>
          <a:ln>
            <a:noFill/>
          </a:ln>
        </p:spPr>
        <p:style>
          <a:lnRef idx="2">
            <a:schemeClr val="accent4"/>
          </a:lnRef>
          <a:fillRef idx="1">
            <a:schemeClr val="lt1"/>
          </a:fillRef>
          <a:effectRef idx="0">
            <a:schemeClr val="accent4"/>
          </a:effectRef>
          <a:fontRef idx="none"/>
        </p:style>
        <p:txBody>
          <a:bodyPr>
            <a:normAutofit/>
          </a:bodyPr>
          <a:lstStyle>
            <a:lvl1pPr>
              <a:defRPr lang="en-US" sz="1800" kern="1200" cap="none" spc="-100" baseline="0" smtClean="0">
                <a:ln>
                  <a:noFill/>
                </a:ln>
                <a:solidFill>
                  <a:schemeClr val="tx1"/>
                </a:solidFill>
                <a:effectLst/>
                <a:latin typeface="+mn-lt"/>
                <a:ea typeface="+mj-ea"/>
                <a:cs typeface="Arial" pitchFamily="34" charset="0"/>
              </a:defRPr>
            </a:lvl1pPr>
          </a:lstStyle>
          <a:p>
            <a:r>
              <a:rPr lang="en-US" smtClean="0"/>
              <a:t>Click to edit Master title style</a:t>
            </a:r>
            <a:endParaRPr lang="el-GR"/>
          </a:p>
        </p:txBody>
      </p:sp>
      <p:sp>
        <p:nvSpPr>
          <p:cNvPr id="15" name="Cont1"/>
          <p:cNvSpPr>
            <a:spLocks noGrp="1"/>
          </p:cNvSpPr>
          <p:nvPr>
            <p:ph sz="quarter" idx="16"/>
          </p:nvPr>
        </p:nvSpPr>
        <p:spPr>
          <a:xfrm>
            <a:off x="404345" y="852896"/>
            <a:ext cx="2734767" cy="2848645"/>
          </a:xfrm>
          <a:noFill/>
          <a:ln>
            <a:noFill/>
          </a:ln>
        </p:spPr>
        <p:txBody>
          <a:bodyPr anchor="ctr"/>
          <a:lstStyle>
            <a:lvl1pPr marL="114300" indent="0">
              <a:buNone/>
              <a:defRPr/>
            </a:lvl1pPr>
          </a:lstStyle>
          <a:p>
            <a:pPr lvl="0"/>
            <a:r>
              <a:rPr lang="en-US" smtClean="0"/>
              <a:t>Click to edit Master text styles</a:t>
            </a:r>
          </a:p>
        </p:txBody>
      </p:sp>
      <p:sp>
        <p:nvSpPr>
          <p:cNvPr id="16" name="Cont2"/>
          <p:cNvSpPr>
            <a:spLocks noGrp="1"/>
          </p:cNvSpPr>
          <p:nvPr>
            <p:ph sz="quarter" idx="18"/>
          </p:nvPr>
        </p:nvSpPr>
        <p:spPr>
          <a:xfrm>
            <a:off x="3186844" y="840042"/>
            <a:ext cx="2734767" cy="2873802"/>
          </a:xfrm>
          <a:noFill/>
          <a:ln>
            <a:noFill/>
          </a:ln>
        </p:spPr>
        <p:txBody>
          <a:bodyPr anchor="ctr"/>
          <a:lstStyle>
            <a:lvl1pPr marL="114300" indent="0">
              <a:buNone/>
              <a:defRPr/>
            </a:lvl1pPr>
          </a:lstStyle>
          <a:p>
            <a:pPr lvl="0"/>
            <a:r>
              <a:rPr lang="en-US" smtClean="0"/>
              <a:t>Click to edit Master text styles</a:t>
            </a:r>
          </a:p>
        </p:txBody>
      </p:sp>
      <p:sp>
        <p:nvSpPr>
          <p:cNvPr id="17" name="Cont3"/>
          <p:cNvSpPr>
            <a:spLocks noGrp="1"/>
          </p:cNvSpPr>
          <p:nvPr>
            <p:ph sz="quarter" idx="19"/>
          </p:nvPr>
        </p:nvSpPr>
        <p:spPr>
          <a:xfrm>
            <a:off x="5971700" y="836712"/>
            <a:ext cx="2734767" cy="2880320"/>
          </a:xfrm>
          <a:noFill/>
          <a:ln>
            <a:noFill/>
          </a:ln>
        </p:spPr>
        <p:txBody>
          <a:bodyPr anchor="ctr"/>
          <a:lstStyle>
            <a:lvl1pPr marL="114300" indent="0">
              <a:buNone/>
              <a:defRPr/>
            </a:lvl1pPr>
          </a:lstStyle>
          <a:p>
            <a:pPr lvl="0"/>
            <a:r>
              <a:rPr lang="en-US" smtClean="0"/>
              <a:t>Click to edit Master text styles</a:t>
            </a:r>
          </a:p>
        </p:txBody>
      </p:sp>
      <p:sp>
        <p:nvSpPr>
          <p:cNvPr id="18" name="Cont4"/>
          <p:cNvSpPr>
            <a:spLocks noGrp="1"/>
          </p:cNvSpPr>
          <p:nvPr>
            <p:ph sz="quarter" idx="20"/>
          </p:nvPr>
        </p:nvSpPr>
        <p:spPr>
          <a:xfrm>
            <a:off x="403628" y="3717032"/>
            <a:ext cx="2734767" cy="2880320"/>
          </a:xfrm>
          <a:noFill/>
          <a:ln>
            <a:noFill/>
          </a:ln>
        </p:spPr>
        <p:txBody>
          <a:bodyPr anchor="ctr"/>
          <a:lstStyle>
            <a:lvl1pPr marL="114300" indent="0">
              <a:buNone/>
              <a:defRPr/>
            </a:lvl1pPr>
          </a:lstStyle>
          <a:p>
            <a:pPr lvl="0"/>
            <a:r>
              <a:rPr lang="en-US" smtClean="0"/>
              <a:t>Click to edit Master text styles</a:t>
            </a:r>
          </a:p>
        </p:txBody>
      </p:sp>
      <p:sp>
        <p:nvSpPr>
          <p:cNvPr id="19" name="Cont5"/>
          <p:cNvSpPr>
            <a:spLocks noGrp="1"/>
          </p:cNvSpPr>
          <p:nvPr>
            <p:ph sz="quarter" idx="21"/>
          </p:nvPr>
        </p:nvSpPr>
        <p:spPr>
          <a:xfrm>
            <a:off x="3197293" y="3717032"/>
            <a:ext cx="2734767" cy="2880320"/>
          </a:xfrm>
          <a:noFill/>
          <a:ln>
            <a:noFill/>
          </a:ln>
        </p:spPr>
        <p:txBody>
          <a:bodyPr anchor="ctr"/>
          <a:lstStyle>
            <a:lvl1pPr marL="114300" indent="0">
              <a:buNone/>
              <a:defRPr/>
            </a:lvl1pPr>
          </a:lstStyle>
          <a:p>
            <a:pPr lvl="0"/>
            <a:r>
              <a:rPr lang="en-US" smtClean="0"/>
              <a:t>Click to edit Master text styles</a:t>
            </a:r>
          </a:p>
        </p:txBody>
      </p:sp>
      <p:sp>
        <p:nvSpPr>
          <p:cNvPr id="20" name="Cont6"/>
          <p:cNvSpPr>
            <a:spLocks noGrp="1"/>
          </p:cNvSpPr>
          <p:nvPr>
            <p:ph sz="quarter" idx="22"/>
          </p:nvPr>
        </p:nvSpPr>
        <p:spPr>
          <a:xfrm>
            <a:off x="5971700" y="3717032"/>
            <a:ext cx="2734767" cy="2880320"/>
          </a:xfrm>
          <a:noFill/>
          <a:ln>
            <a:noFill/>
          </a:ln>
        </p:spPr>
        <p:txBody>
          <a:bodyPr anchor="ctr"/>
          <a:lstStyle>
            <a:lvl1pPr marL="114300" indent="0">
              <a:buNone/>
              <a:defRPr/>
            </a:lvl1pPr>
          </a:lstStyle>
          <a:p>
            <a:pPr lvl="0"/>
            <a:r>
              <a:rPr lang="en-US" smtClean="0"/>
              <a:t>Click to edit Master text styles</a:t>
            </a:r>
          </a:p>
        </p:txBody>
      </p:sp>
      <p:sp>
        <p:nvSpPr>
          <p:cNvPr id="10"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12" name="RepTitle"/>
          <p:cNvSpPr>
            <a:spLocks noGrp="1"/>
          </p:cNvSpPr>
          <p:nvPr>
            <p:ph sz="quarter" idx="14"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
        <p:nvSpPr>
          <p:cNvPr id="13" name="MetaFoot"/>
          <p:cNvSpPr>
            <a:spLocks noGrp="1"/>
          </p:cNvSpPr>
          <p:nvPr>
            <p:ph sz="quarter" idx="15"/>
          </p:nvPr>
        </p:nvSpPr>
        <p:spPr>
          <a:xfrm>
            <a:off x="2557" y="6669360"/>
            <a:ext cx="6121251" cy="188640"/>
          </a:xfrm>
        </p:spPr>
        <p:txBody>
          <a:bodyPr anchor="ctr">
            <a:noAutofit/>
          </a:bodyPr>
          <a:lstStyle>
            <a:lvl1pPr marL="114300" marR="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lang="el-GR" sz="1000">
                <a:solidFill>
                  <a:srgbClr val="7F7F7F"/>
                </a:solidFill>
                <a:cs typeface="Angsana New" panose="02020603050405020304" pitchFamily="18" charset="-34"/>
              </a:defRPr>
            </a:lvl1pPr>
          </a:lstStyle>
          <a:p>
            <a:pPr marL="114300" marR="0" lvl="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a:pPr>
            <a:endParaRPr lang="el-GR" smtClean="0"/>
          </a:p>
        </p:txBody>
      </p:sp>
    </p:spTree>
    <p:extLst>
      <p:ext uri="{BB962C8B-B14F-4D97-AF65-F5344CB8AC3E}">
        <p14:creationId xmlns:p14="http://schemas.microsoft.com/office/powerpoint/2010/main" val="373590879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6Cont">
    <p:spTree>
      <p:nvGrpSpPr>
        <p:cNvPr id="1" name=""/>
        <p:cNvGrpSpPr/>
        <p:nvPr/>
      </p:nvGrpSpPr>
      <p:grpSpPr>
        <a:xfrm>
          <a:off x="0" y="0"/>
          <a:ext cx="0" cy="0"/>
          <a:chOff x="0" y="0"/>
          <a:chExt cx="0" cy="0"/>
        </a:xfrm>
      </p:grpSpPr>
      <p:sp>
        <p:nvSpPr>
          <p:cNvPr id="2" name="Title"/>
          <p:cNvSpPr>
            <a:spLocks noGrp="1"/>
          </p:cNvSpPr>
          <p:nvPr>
            <p:ph type="title"/>
          </p:nvPr>
        </p:nvSpPr>
        <p:spPr>
          <a:xfrm>
            <a:off x="467544" y="217616"/>
            <a:ext cx="8229600" cy="547088"/>
          </a:xfrm>
          <a:prstGeom prst="rect">
            <a:avLst/>
          </a:prstGeom>
          <a:noFill/>
          <a:ln>
            <a:noFill/>
          </a:ln>
        </p:spPr>
        <p:style>
          <a:lnRef idx="2">
            <a:schemeClr val="accent4"/>
          </a:lnRef>
          <a:fillRef idx="1">
            <a:schemeClr val="lt1"/>
          </a:fillRef>
          <a:effectRef idx="0">
            <a:schemeClr val="accent4"/>
          </a:effectRef>
          <a:fontRef idx="none"/>
        </p:style>
        <p:txBody>
          <a:bodyPr>
            <a:normAutofit/>
          </a:bodyPr>
          <a:lstStyle>
            <a:lvl1pPr>
              <a:defRPr lang="en-US" sz="1800" kern="1200" cap="none" spc="-100" baseline="0" smtClean="0">
                <a:ln>
                  <a:noFill/>
                </a:ln>
                <a:solidFill>
                  <a:schemeClr val="tx1"/>
                </a:solidFill>
                <a:effectLst/>
                <a:latin typeface="+mn-lt"/>
                <a:ea typeface="+mj-ea"/>
                <a:cs typeface="Arial" pitchFamily="34" charset="0"/>
              </a:defRPr>
            </a:lvl1pPr>
          </a:lstStyle>
          <a:p>
            <a:r>
              <a:rPr lang="en-US" smtClean="0"/>
              <a:t>Click to edit Master title style</a:t>
            </a:r>
            <a:endParaRPr lang="el-GR"/>
          </a:p>
        </p:txBody>
      </p:sp>
      <p:sp>
        <p:nvSpPr>
          <p:cNvPr id="15" name="Cont1"/>
          <p:cNvSpPr>
            <a:spLocks noGrp="1"/>
          </p:cNvSpPr>
          <p:nvPr>
            <p:ph sz="quarter" idx="16"/>
          </p:nvPr>
        </p:nvSpPr>
        <p:spPr>
          <a:xfrm>
            <a:off x="404345" y="780888"/>
            <a:ext cx="2734767" cy="1856023"/>
          </a:xfrm>
          <a:noFill/>
          <a:ln>
            <a:noFill/>
          </a:ln>
        </p:spPr>
        <p:txBody>
          <a:bodyPr anchor="ctr"/>
          <a:lstStyle>
            <a:lvl1pPr marL="114300" indent="0">
              <a:buNone/>
              <a:defRPr/>
            </a:lvl1pPr>
          </a:lstStyle>
          <a:p>
            <a:pPr lvl="0"/>
            <a:r>
              <a:rPr lang="en-US" smtClean="0"/>
              <a:t>Click to edit Master text styles</a:t>
            </a:r>
          </a:p>
        </p:txBody>
      </p:sp>
      <p:sp>
        <p:nvSpPr>
          <p:cNvPr id="17" name="Cont2"/>
          <p:cNvSpPr>
            <a:spLocks noGrp="1"/>
          </p:cNvSpPr>
          <p:nvPr>
            <p:ph sz="quarter" idx="18"/>
          </p:nvPr>
        </p:nvSpPr>
        <p:spPr>
          <a:xfrm>
            <a:off x="3186844" y="768034"/>
            <a:ext cx="2734767" cy="1872414"/>
          </a:xfrm>
          <a:noFill/>
          <a:ln>
            <a:noFill/>
          </a:ln>
        </p:spPr>
        <p:txBody>
          <a:bodyPr anchor="ctr"/>
          <a:lstStyle>
            <a:lvl1pPr marL="114300" indent="0">
              <a:buNone/>
              <a:defRPr/>
            </a:lvl1pPr>
          </a:lstStyle>
          <a:p>
            <a:pPr lvl="0"/>
            <a:r>
              <a:rPr lang="en-US" smtClean="0"/>
              <a:t>Click to edit Master text styles</a:t>
            </a:r>
          </a:p>
        </p:txBody>
      </p:sp>
      <p:sp>
        <p:nvSpPr>
          <p:cNvPr id="18" name="Cont3"/>
          <p:cNvSpPr>
            <a:spLocks noGrp="1"/>
          </p:cNvSpPr>
          <p:nvPr>
            <p:ph sz="quarter" idx="19"/>
          </p:nvPr>
        </p:nvSpPr>
        <p:spPr>
          <a:xfrm>
            <a:off x="5971700" y="764704"/>
            <a:ext cx="2734767" cy="1876661"/>
          </a:xfrm>
          <a:noFill/>
          <a:ln>
            <a:noFill/>
          </a:ln>
        </p:spPr>
        <p:txBody>
          <a:bodyPr anchor="ctr"/>
          <a:lstStyle>
            <a:lvl1pPr marL="114300" indent="0">
              <a:buNone/>
              <a:defRPr/>
            </a:lvl1pPr>
          </a:lstStyle>
          <a:p>
            <a:pPr lvl="0"/>
            <a:r>
              <a:rPr lang="en-US" smtClean="0"/>
              <a:t>Click to edit Master text styles</a:t>
            </a:r>
          </a:p>
        </p:txBody>
      </p:sp>
      <p:sp>
        <p:nvSpPr>
          <p:cNvPr id="19" name="Cont4"/>
          <p:cNvSpPr>
            <a:spLocks noGrp="1"/>
          </p:cNvSpPr>
          <p:nvPr>
            <p:ph sz="quarter" idx="20"/>
          </p:nvPr>
        </p:nvSpPr>
        <p:spPr>
          <a:xfrm>
            <a:off x="403628" y="2636912"/>
            <a:ext cx="2734767" cy="1856024"/>
          </a:xfrm>
          <a:noFill/>
          <a:ln>
            <a:noFill/>
          </a:ln>
        </p:spPr>
        <p:txBody>
          <a:bodyPr anchor="ctr"/>
          <a:lstStyle>
            <a:lvl1pPr marL="114300" indent="0">
              <a:buNone/>
              <a:defRPr/>
            </a:lvl1pPr>
          </a:lstStyle>
          <a:p>
            <a:pPr lvl="0"/>
            <a:r>
              <a:rPr lang="en-US" smtClean="0"/>
              <a:t>Click to edit Master text styles</a:t>
            </a:r>
          </a:p>
        </p:txBody>
      </p:sp>
      <p:sp>
        <p:nvSpPr>
          <p:cNvPr id="20" name="Cont5"/>
          <p:cNvSpPr>
            <a:spLocks noGrp="1"/>
          </p:cNvSpPr>
          <p:nvPr>
            <p:ph sz="quarter" idx="21"/>
          </p:nvPr>
        </p:nvSpPr>
        <p:spPr>
          <a:xfrm>
            <a:off x="3197293" y="2636912"/>
            <a:ext cx="2734767" cy="1856024"/>
          </a:xfrm>
          <a:noFill/>
          <a:ln>
            <a:noFill/>
          </a:ln>
        </p:spPr>
        <p:txBody>
          <a:bodyPr anchor="ctr"/>
          <a:lstStyle>
            <a:lvl1pPr marL="114300" indent="0">
              <a:buNone/>
              <a:defRPr/>
            </a:lvl1pPr>
          </a:lstStyle>
          <a:p>
            <a:pPr lvl="0"/>
            <a:r>
              <a:rPr lang="en-US" smtClean="0"/>
              <a:t>Click to edit Master text styles</a:t>
            </a:r>
          </a:p>
        </p:txBody>
      </p:sp>
      <p:sp>
        <p:nvSpPr>
          <p:cNvPr id="21" name="Cont6"/>
          <p:cNvSpPr>
            <a:spLocks noGrp="1"/>
          </p:cNvSpPr>
          <p:nvPr>
            <p:ph sz="quarter" idx="22"/>
          </p:nvPr>
        </p:nvSpPr>
        <p:spPr>
          <a:xfrm>
            <a:off x="5971700" y="2636912"/>
            <a:ext cx="2734767" cy="1856024"/>
          </a:xfrm>
          <a:noFill/>
          <a:ln>
            <a:noFill/>
          </a:ln>
        </p:spPr>
        <p:txBody>
          <a:bodyPr anchor="ctr"/>
          <a:lstStyle>
            <a:lvl1pPr marL="114300" indent="0">
              <a:buNone/>
              <a:defRPr/>
            </a:lvl1pPr>
          </a:lstStyle>
          <a:p>
            <a:pPr lvl="0"/>
            <a:r>
              <a:rPr lang="en-US" smtClean="0"/>
              <a:t>Click to edit Master text styles</a:t>
            </a:r>
          </a:p>
        </p:txBody>
      </p:sp>
      <p:sp>
        <p:nvSpPr>
          <p:cNvPr id="22" name="PCont"/>
          <p:cNvSpPr>
            <a:spLocks noGrp="1"/>
          </p:cNvSpPr>
          <p:nvPr>
            <p:ph sz="quarter" idx="17"/>
          </p:nvPr>
        </p:nvSpPr>
        <p:spPr>
          <a:xfrm>
            <a:off x="467544" y="4581128"/>
            <a:ext cx="8207375" cy="2232248"/>
          </a:xfrm>
          <a:noFill/>
          <a:ln>
            <a:noFill/>
          </a:ln>
        </p:spPr>
        <p:txBody>
          <a:bodyPr anchor="t">
            <a:normAutofit/>
          </a:bodyPr>
          <a:lstStyle>
            <a:lvl1pPr marL="114300" indent="0">
              <a:buNone/>
              <a:defRPr sz="1000"/>
            </a:lvl1pPr>
          </a:lstStyle>
          <a:p>
            <a:pPr lvl="0"/>
            <a:r>
              <a:rPr lang="en-US" smtClean="0"/>
              <a:t>Click to edit Master text styles</a:t>
            </a:r>
          </a:p>
        </p:txBody>
      </p:sp>
      <p:sp>
        <p:nvSpPr>
          <p:cNvPr id="11" name="Warn"/>
          <p:cNvSpPr>
            <a:spLocks noGrp="1"/>
          </p:cNvSpPr>
          <p:nvPr>
            <p:ph type="body" sz="quarter" idx="13" hasCustomPrompt="1"/>
          </p:nvPr>
        </p:nvSpPr>
        <p:spPr>
          <a:xfrm>
            <a:off x="250825" y="3068638"/>
            <a:ext cx="8642350" cy="576262"/>
          </a:xfrm>
          <a:prstGeom prst="rect">
            <a:avLst/>
          </a:prstGeom>
          <a:noFill/>
          <a:ln w="12700">
            <a:solidFill>
              <a:srgbClr val="FF0000"/>
            </a:solidFill>
          </a:ln>
        </p:spPr>
        <p:txBody>
          <a:bodyPr anchor="ctr">
            <a:normAutofit/>
          </a:bodyPr>
          <a:lstStyle>
            <a:lvl1pPr marL="0" indent="0" algn="ctr">
              <a:buNone/>
              <a:defRPr sz="1600">
                <a:solidFill>
                  <a:srgbClr val="FF0000"/>
                </a:solidFill>
                <a:latin typeface="Times New Roman" pitchFamily="18" charset="0"/>
                <a:cs typeface="Times New Roman" pitchFamily="18" charset="0"/>
              </a:defRPr>
            </a:lvl1pPr>
            <a:lvl2pPr marL="457200" indent="0">
              <a:buNone/>
              <a:defRPr sz="1800">
                <a:solidFill>
                  <a:srgbClr val="FF0000"/>
                </a:solidFill>
              </a:defRPr>
            </a:lvl2pPr>
            <a:lvl3pPr>
              <a:defRPr sz="1800">
                <a:solidFill>
                  <a:srgbClr val="FF0000"/>
                </a:solidFill>
              </a:defRPr>
            </a:lvl3pPr>
            <a:lvl4pPr>
              <a:defRPr sz="1800">
                <a:solidFill>
                  <a:srgbClr val="FF0000"/>
                </a:solidFill>
              </a:defRPr>
            </a:lvl4pPr>
            <a:lvl5pPr>
              <a:defRPr sz="1800">
                <a:solidFill>
                  <a:srgbClr val="FF0000"/>
                </a:solidFill>
              </a:defRPr>
            </a:lvl5pPr>
          </a:lstStyle>
          <a:p>
            <a:pPr lvl="0"/>
            <a:r>
              <a:rPr lang="en-US" smtClean="0"/>
              <a:t>Warning</a:t>
            </a:r>
            <a:endParaRPr lang="el-GR"/>
          </a:p>
        </p:txBody>
      </p:sp>
      <p:sp>
        <p:nvSpPr>
          <p:cNvPr id="13" name="RepTitle"/>
          <p:cNvSpPr>
            <a:spLocks noGrp="1"/>
          </p:cNvSpPr>
          <p:nvPr>
            <p:ph sz="quarter" idx="14" hasCustomPrompt="1"/>
          </p:nvPr>
        </p:nvSpPr>
        <p:spPr>
          <a:xfrm>
            <a:off x="0" y="2523"/>
            <a:ext cx="9144000" cy="228254"/>
          </a:xfrm>
          <a:noFill/>
          <a:ln>
            <a:noFill/>
          </a:ln>
        </p:spPr>
        <p:txBody>
          <a:bodyPr>
            <a:noAutofit/>
          </a:bodyPr>
          <a:lstStyle>
            <a:lvl1pPr marL="114300" indent="0">
              <a:buNone/>
              <a:defRPr sz="1200">
                <a:solidFill>
                  <a:schemeClr val="bg1">
                    <a:lumMod val="65000"/>
                  </a:schemeClr>
                </a:solidFill>
              </a:defRPr>
            </a:lvl1pPr>
          </a:lstStyle>
          <a:p>
            <a:pPr lvl="0"/>
            <a:r>
              <a:rPr lang="en-US" sz="1200" smtClean="0"/>
              <a:t>Report Title</a:t>
            </a:r>
            <a:endParaRPr lang="el-GR"/>
          </a:p>
        </p:txBody>
      </p:sp>
      <p:sp>
        <p:nvSpPr>
          <p:cNvPr id="14" name="MetaFoot"/>
          <p:cNvSpPr>
            <a:spLocks noGrp="1"/>
          </p:cNvSpPr>
          <p:nvPr>
            <p:ph sz="quarter" idx="15"/>
          </p:nvPr>
        </p:nvSpPr>
        <p:spPr>
          <a:xfrm>
            <a:off x="2557" y="6669360"/>
            <a:ext cx="6121251" cy="188640"/>
          </a:xfrm>
        </p:spPr>
        <p:txBody>
          <a:bodyPr anchor="ctr">
            <a:noAutofit/>
          </a:bodyPr>
          <a:lstStyle>
            <a:lvl1pPr marL="114300" marR="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lang="el-GR" sz="1000">
                <a:solidFill>
                  <a:srgbClr val="7F7F7F"/>
                </a:solidFill>
                <a:cs typeface="Angsana New" panose="02020603050405020304" pitchFamily="18" charset="-34"/>
              </a:defRPr>
            </a:lvl1pPr>
          </a:lstStyle>
          <a:p>
            <a:pPr marL="114300" marR="0" lvl="0" indent="0" algn="l" defTabSz="914400" rtl="0" eaLnBrk="1" fontAlgn="auto" latinLnBrk="0" hangingPunct="1">
              <a:lnSpc>
                <a:spcPct val="100000"/>
              </a:lnSpc>
              <a:spcBef>
                <a:spcPct val="20000"/>
              </a:spcBef>
              <a:spcAft>
                <a:spcPct val="0"/>
              </a:spcAft>
              <a:buClr>
                <a:schemeClr val="accent1"/>
              </a:buClr>
              <a:buSzTx/>
              <a:buFont typeface="Arial" pitchFamily="34" charset="0"/>
              <a:buNone/>
              <a:defRPr/>
            </a:pPr>
            <a:endParaRPr lang="el-GR" smtClean="0"/>
          </a:p>
        </p:txBody>
      </p:sp>
    </p:spTree>
    <p:extLst>
      <p:ext uri="{BB962C8B-B14F-4D97-AF65-F5344CB8AC3E}">
        <p14:creationId xmlns:p14="http://schemas.microsoft.com/office/powerpoint/2010/main" val="5514799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t>4/10/2018</a:t>
            </a:fld>
            <a:endParaRPr lang="en-US"/>
          </a:p>
        </p:txBody>
      </p:sp>
      <p:sp>
        <p:nvSpPr>
          <p:cNvPr id="9" name="Powered"/>
          <p:cNvSpPr/>
          <p:nvPr userDrawn="1"/>
        </p:nvSpPr>
        <p:spPr>
          <a:xfrm>
            <a:off x="5008303" y="6662171"/>
            <a:ext cx="4032448" cy="1958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1000" smtClean="0">
              <a:solidFill>
                <a:schemeClr val="tx1">
                  <a:lumMod val="50000"/>
                  <a:lumOff val="50000"/>
                </a:schemeClr>
              </a:solidFill>
            </a:endParaRPr>
          </a:p>
        </p:txBody>
      </p:sp>
      <p:sp>
        <p:nvSpPr>
          <p:cNvPr id="10" name="Date"/>
          <p:cNvSpPr/>
          <p:nvPr userDrawn="1"/>
        </p:nvSpPr>
        <p:spPr>
          <a:xfrm>
            <a:off x="5796136" y="36532"/>
            <a:ext cx="3240360" cy="188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smtClean="0">
                <a:solidFill>
                  <a:schemeClr val="bg1">
                    <a:lumMod val="65000"/>
                  </a:schemeClr>
                </a:solidFill>
              </a:rPr>
              <a:t>10.4.2018 8:41</a:t>
            </a:r>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Lst>
  <p:timing>
    <p:tnLst>
      <p:par>
        <p:cTn id="1" dur="indefinite" restart="never" nodeType="tmRoot"/>
      </p:par>
    </p:tnLst>
  </p:timing>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1. Minkälainen tulisi olla Kuhmon mökkiläistoimikunnan rooli osana kaupungin päätöksentekoa?</a:t>
            </a:r>
          </a:p>
        </p:txBody>
      </p:sp>
      <p:sp>
        <p:nvSpPr>
          <p:cNvPr id="4" name="PCont"/>
          <p:cNvSpPr>
            <a:spLocks noGrp="1"/>
          </p:cNvSpPr>
          <p:nvPr>
            <p:ph sz="quarter" idx="15"/>
          </p:nvPr>
        </p:nvSpPr>
        <p:spPr/>
        <p:txBody>
          <a:bodyPr/>
          <a:lstStyle/>
          <a:p>
            <a:endParaRPr lang="en-US"/>
          </a:p>
        </p:txBody>
      </p:sp>
      <p:sp>
        <p:nvSpPr>
          <p:cNvPr id="6" name="RepTitle"/>
          <p:cNvSpPr>
            <a:spLocks noGrp="1"/>
          </p:cNvSpPr>
          <p:nvPr>
            <p:ph sz="quarter" idx="16"/>
          </p:nvPr>
        </p:nvSpPr>
        <p:spPr/>
        <p:txBody>
          <a:bodyPr/>
          <a:lstStyle/>
          <a:p>
            <a:r>
              <a:rPr lang="en-US"/>
              <a:t>Mökkiläiskysely</a:t>
            </a:r>
          </a:p>
        </p:txBody>
      </p:sp>
      <p:sp>
        <p:nvSpPr>
          <p:cNvPr id="7" name="MetaFoot"/>
          <p:cNvSpPr>
            <a:spLocks noGrp="1"/>
          </p:cNvSpPr>
          <p:nvPr>
            <p:ph sz="quarter" idx="17"/>
          </p:nvPr>
        </p:nvSpPr>
        <p:spPr/>
        <p:txBody>
          <a:bodyPr/>
          <a:lstStyle/>
          <a:p>
            <a:endParaRPr lang="en-US"/>
          </a:p>
        </p:txBody>
      </p:sp>
      <p:graphicFrame>
        <p:nvGraphicFramePr>
          <p:cNvPr id="8" name="New Table"/>
          <p:cNvGraphicFramePr>
            <a:graphicFrameLocks noGrp="1"/>
          </p:cNvGraphicFramePr>
          <p:nvPr>
            <p:ph sz="quarter" idx="14"/>
          </p:nvPr>
        </p:nvGraphicFramePr>
        <p:xfrm>
          <a:off x="467544" y="836712"/>
          <a:ext cx="8207375" cy="4937760"/>
        </p:xfrm>
        <a:graphic>
          <a:graphicData uri="http://schemas.openxmlformats.org/drawingml/2006/table">
            <a:tbl>
              <a:tblPr>
                <a:tableStyleId>{5C22544A-7EE6-4342-B048-85BDC9FD1C3A}</a:tableStyleId>
              </a:tblPr>
              <a:tblGrid>
                <a:gridCol w="8207375"/>
              </a:tblGrid>
              <a:tr h="0">
                <a:tc>
                  <a:txBody>
                    <a:bodyPr/>
                    <a:lstStyle/>
                    <a:p>
                      <a:pPr>
                        <a:defRPr sz="1000" b="0"/>
                      </a:pPr>
                      <a:r>
                        <a:rPr sz="1000"/>
                        <a:t>Mökkiläistoimikunnalla tulisi olla edunvalvonta- ja asiantuntijarooli mökkiläisiä koskevissa  päätöksissä.</a:t>
                      </a:r>
                    </a:p>
                    <a:p>
                      <a:r>
                        <a:rPr sz="1000"/>
                        <a:t>Mökkiläistoimikunnan tehtävänä pitäisi olla mökkiläisten toiveiden/ongelmien saattaminen kaupungin tietoon ja puuttuminen mökkeilyyn liittyviin epäkohtiin.</a:t>
                      </a:r>
                    </a:p>
                  </a:txBody>
                  <a:tcPr>
                    <a:lnL w="0"/>
                    <a:lnR w="0"/>
                    <a:solidFill>
                      <a:prstClr val="black">
                        <a:lumOff val="100000"/>
                        <a:lumOff val="100000"/>
                      </a:prstClr>
                    </a:solidFill>
                  </a:tcPr>
                </a:tc>
              </a:tr>
              <a:tr h="0">
                <a:tc>
                  <a:txBody>
                    <a:bodyPr/>
                    <a:lstStyle/>
                    <a:p>
                      <a:pPr>
                        <a:defRPr sz="1000" b="0"/>
                      </a:pPr>
                      <a:r>
                        <a:rPr sz="1000"/>
                        <a:t>TÄHÄN MENNESSÄ KAUPUNGIN ROOLI ON OLLUT VAIN RAKENNUSLUPAMENETTELYN VARASSA.  OLISI VARMASTI MONIA ASIOITA JOTKA KIINNOSTAISIVAT MÖKKILÄISTEN  VIIHTYMISTÄ JA TOIMINTAA YHDESSÄ PÄÄTTÄJIEN KANSSA.</a:t>
                      </a:r>
                    </a:p>
                  </a:txBody>
                  <a:tcPr>
                    <a:lnL w="0"/>
                    <a:lnR w="0"/>
                    <a:solidFill>
                      <a:prstClr val="black">
                        <a:lumOff val="100000"/>
                        <a:lumOff val="100000"/>
                      </a:prstClr>
                    </a:solidFill>
                  </a:tcPr>
                </a:tc>
              </a:tr>
              <a:tr h="0">
                <a:tc>
                  <a:txBody>
                    <a:bodyPr/>
                    <a:lstStyle/>
                    <a:p>
                      <a:pPr>
                        <a:defRPr sz="1000" b="0"/>
                      </a:pPr>
                      <a:r>
                        <a:rPr sz="1000"/>
                        <a:t>Pitkäaikaisena mökkiläisenä (1.7.-018 tulee 47 vuotta täyteen) toivoisin, että yhteys kaupungin luottamushenkilöihin sekä vastuussa oleviin viranhaltijoihin jatkuu luottamuksellisena ja vuorovaikutuksellisena. Otettaisiin tärkeäksi voimavaraksi suunnitellessa tulevaa toi-mintaa. Molemminpuolista yhteydenpitoa. Vuorovaikutteisuutta. Huomioidaan luottamuksellisuus. Koetaan mökkiläistoimikunta Kuhmon voimavarana matkailun, liikunnan ja kulttuurin kehittämisessä.</a:t>
                      </a:r>
                    </a:p>
                  </a:txBody>
                  <a:tcPr>
                    <a:lnL w="0"/>
                    <a:lnR w="0"/>
                    <a:solidFill>
                      <a:prstClr val="black">
                        <a:lumOff val="100000"/>
                        <a:lumOff val="100000"/>
                      </a:prstClr>
                    </a:solidFill>
                  </a:tcPr>
                </a:tc>
              </a:tr>
              <a:tr h="0">
                <a:tc>
                  <a:txBody>
                    <a:bodyPr/>
                    <a:lstStyle/>
                    <a:p>
                      <a:pPr>
                        <a:defRPr sz="1000" b="0"/>
                      </a:pPr>
                      <a:r>
                        <a:rPr sz="1000"/>
                        <a:t>Pitkäaikaisena mökkiläisenä (1.7.-018 tulee 47 vuotta täyteen) toivoisin, että yhteys kaupungin luottamushenkilöihin sekä vastuussa oleviin viranhaltijoihin jatkuu luottamuksellisena ja vuorovaikutuksellisena. Otettaisiin tärkeäksi voimavaraksi suunnitellessa tulevaa toi-mintaa. Molemminpuolista yhteydenpitoa. Vuorovaikutteisuutta. Huomioidaan luottamuksellisuus. Koetaan mökkiläistoimikunta Kuhmon voimavarana matkailun, liikunnan ja kulttuurin kehittämisessä.</a:t>
                      </a:r>
                    </a:p>
                  </a:txBody>
                  <a:tcPr>
                    <a:lnL w="0"/>
                    <a:lnR w="0"/>
                    <a:solidFill>
                      <a:prstClr val="black">
                        <a:lumOff val="100000"/>
                        <a:lumOff val="100000"/>
                      </a:prstClr>
                    </a:solidFill>
                  </a:tcPr>
                </a:tc>
              </a:tr>
              <a:tr h="0">
                <a:tc>
                  <a:txBody>
                    <a:bodyPr/>
                    <a:lstStyle/>
                    <a:p>
                      <a:pPr>
                        <a:defRPr sz="1000" b="0"/>
                      </a:pPr>
                      <a:r>
                        <a:rPr sz="1000"/>
                        <a:t>Mökkiläisethän maksavat veroja Kuhmoon sekä tuovat rahaa palveluille, jollakin tavalla heidät pitäisi huomioida. Silloin kun mökkiläiset järjestävät jotain ohjelmaa torilla tai muualla Kuhmossa olisi hyvä pienellä eleellä muistaa esim. sponsoroida tarjoilua tai muuta. Yleensähän ne ovat kerran kesässä ja tärkeää siinäkin on tutustuttaa kuhmolaisia ja mökkiläisiä toisiinsa, virkistystä molemmin puolin. Kaupunginvaltuuston pj. olisi itseoikeutettu olemaan läsnä tilaisuuksissa.</a:t>
                      </a:r>
                    </a:p>
                  </a:txBody>
                  <a:tcPr>
                    <a:lnL w="0"/>
                    <a:lnR w="0"/>
                    <a:solidFill>
                      <a:prstClr val="black">
                        <a:lumOff val="100000"/>
                        <a:lumOff val="100000"/>
                      </a:prstClr>
                    </a:solidFill>
                  </a:tcPr>
                </a:tc>
              </a:tr>
              <a:tr h="0">
                <a:tc>
                  <a:txBody>
                    <a:bodyPr/>
                    <a:lstStyle/>
                    <a:p>
                      <a:pPr>
                        <a:defRPr sz="1000" b="0"/>
                      </a:pPr>
                      <a:r>
                        <a:rPr sz="1000"/>
                        <a:t>Tukea Kuhmon kehitystä vireänä vapaa-ajanviettopaikkana. Edistää mökkiläisten asumista niin, että yhteenkuuluvuus paikkakuntalaisten kanssa kasvaisi.</a:t>
                      </a:r>
                    </a:p>
                  </a:txBody>
                  <a:tcPr>
                    <a:lnL w="0"/>
                    <a:lnR w="0"/>
                    <a:solidFill>
                      <a:prstClr val="black">
                        <a:lumOff val="100000"/>
                        <a:lumOff val="100000"/>
                      </a:prstClr>
                    </a:solidFill>
                  </a:tcPr>
                </a:tc>
              </a:tr>
              <a:tr h="0">
                <a:tc>
                  <a:txBody>
                    <a:bodyPr/>
                    <a:lstStyle/>
                    <a:p>
                      <a:pPr>
                        <a:defRPr sz="1000" b="0"/>
                      </a:pPr>
                      <a:r>
                        <a:rPr sz="1000"/>
                        <a:t>Toivoisin mökkiläistoimikunnan toiminnan olevan lähenpänä kaupungin päätöksentekoa. Toivoisin selkeämpää sitotumista suunitteluun, toteuttamiseen ja vastuunottamiseen.</a:t>
                      </a:r>
                    </a:p>
                  </a:txBody>
                  <a:tcPr>
                    <a:lnL w="0"/>
                    <a:lnR w="0"/>
                    <a:solidFill>
                      <a:prstClr val="black">
                        <a:lumOff val="100000"/>
                        <a:lumOff val="100000"/>
                      </a:prstClr>
                    </a:solidFill>
                  </a:tcPr>
                </a:tc>
              </a:tr>
              <a:tr h="0">
                <a:tc>
                  <a:txBody>
                    <a:bodyPr/>
                    <a:lstStyle/>
                    <a:p>
                      <a:pPr>
                        <a:defRPr sz="1000" b="0"/>
                      </a:pPr>
                      <a:r>
                        <a:rPr sz="1000"/>
                        <a:t>Tuoda mökkiläisten asiat ja huolet päättäjien tietoon mahdollisimman hyvin</a:t>
                      </a:r>
                    </a:p>
                  </a:txBody>
                  <a:tcPr>
                    <a:lnL w="0"/>
                    <a:lnR w="0"/>
                    <a:solidFill>
                      <a:prstClr val="black">
                        <a:lumOff val="100000"/>
                        <a:lumOff val="100000"/>
                      </a:prstClr>
                    </a:solidFill>
                  </a:tcPr>
                </a:tc>
              </a:tr>
              <a:tr h="0">
                <a:tc>
                  <a:txBody>
                    <a:bodyPr/>
                    <a:lstStyle/>
                    <a:p>
                      <a:pPr>
                        <a:defRPr sz="1000" b="0"/>
                      </a:pPr>
                      <a:r>
                        <a:rPr sz="1000"/>
                        <a:t>Mökkiläistoimikunnan rooli on epävirallinen, ei osa hallinnollista päätöksentekoa. Toimikunta esittää päättäjille  ehdotuksia ja ideoita mökkiläisten aseman parantamiseksi. </a:t>
                      </a:r>
                    </a:p>
                    <a:p>
                      <a:endParaRPr sz="1000"/>
                    </a:p>
                    <a:p>
                      <a:r>
                        <a:rPr sz="1000"/>
                        <a:t>Kaupungin tulisi varautua talousarviossa kehittämisideoiden toteuttamiseen. Kaupungin nettisivuilla mökkiläistoiminnan tulee olla näkyvästi esillä. Toivottavaa on, että uusi kaupunginjohtaja osallistuu mökkiläistoimikunnan kokouksiin ja tarvittaessa myös muut virkamiehet oman hallinnonalansa edustajina.</a:t>
                      </a:r>
                    </a:p>
                  </a:txBody>
                  <a:tcPr>
                    <a:lnL w="0"/>
                    <a:lnR w="0"/>
                    <a:solidFill>
                      <a:prstClr val="black">
                        <a:lumOff val="100000"/>
                        <a:lumOff val="100000"/>
                      </a:prstClr>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2. Minkälaista toimintaa toivot?</a:t>
            </a:r>
          </a:p>
        </p:txBody>
      </p:sp>
      <p:sp>
        <p:nvSpPr>
          <p:cNvPr id="4" name="PCont"/>
          <p:cNvSpPr>
            <a:spLocks noGrp="1"/>
          </p:cNvSpPr>
          <p:nvPr>
            <p:ph sz="quarter" idx="15"/>
          </p:nvPr>
        </p:nvSpPr>
        <p:spPr/>
        <p:txBody>
          <a:bodyPr/>
          <a:lstStyle/>
          <a:p>
            <a:endParaRPr lang="en-US"/>
          </a:p>
        </p:txBody>
      </p:sp>
      <p:sp>
        <p:nvSpPr>
          <p:cNvPr id="6" name="RepTitle"/>
          <p:cNvSpPr>
            <a:spLocks noGrp="1"/>
          </p:cNvSpPr>
          <p:nvPr>
            <p:ph sz="quarter" idx="16"/>
          </p:nvPr>
        </p:nvSpPr>
        <p:spPr/>
        <p:txBody>
          <a:bodyPr/>
          <a:lstStyle/>
          <a:p>
            <a:r>
              <a:rPr lang="en-US"/>
              <a:t>Mökkiläiskysely</a:t>
            </a:r>
          </a:p>
        </p:txBody>
      </p:sp>
      <p:sp>
        <p:nvSpPr>
          <p:cNvPr id="7" name="MetaFoot"/>
          <p:cNvSpPr>
            <a:spLocks noGrp="1"/>
          </p:cNvSpPr>
          <p:nvPr>
            <p:ph sz="quarter" idx="17"/>
          </p:nvPr>
        </p:nvSpPr>
        <p:spPr/>
        <p:txBody>
          <a:bodyPr/>
          <a:lstStyle/>
          <a:p>
            <a:endParaRPr lang="en-US"/>
          </a:p>
        </p:txBody>
      </p:sp>
      <p:graphicFrame>
        <p:nvGraphicFramePr>
          <p:cNvPr id="8" name="New Table"/>
          <p:cNvGraphicFramePr>
            <a:graphicFrameLocks noGrp="1"/>
          </p:cNvGraphicFramePr>
          <p:nvPr>
            <p:ph sz="quarter" idx="14"/>
          </p:nvPr>
        </p:nvGraphicFramePr>
        <p:xfrm>
          <a:off x="467544" y="836712"/>
          <a:ext cx="8207375" cy="4785360"/>
        </p:xfrm>
        <a:graphic>
          <a:graphicData uri="http://schemas.openxmlformats.org/drawingml/2006/table">
            <a:tbl>
              <a:tblPr>
                <a:tableStyleId>{5C22544A-7EE6-4342-B048-85BDC9FD1C3A}</a:tableStyleId>
              </a:tblPr>
              <a:tblGrid>
                <a:gridCol w="8207375"/>
              </a:tblGrid>
              <a:tr h="0">
                <a:tc>
                  <a:txBody>
                    <a:bodyPr/>
                    <a:lstStyle/>
                    <a:p>
                      <a:pPr>
                        <a:defRPr sz="1000" b="0"/>
                      </a:pPr>
                      <a:r>
                        <a:rPr sz="1000"/>
                        <a:t>Erilaisten tapahtumien järjestämistä, ensisijaisena kohderyhmänä mökkiläiset. Tapahtumia ideoitiin mökkiläisten yleiskokouksessa ja toimikunnan kokouksessa viime kesänä.</a:t>
                      </a:r>
                    </a:p>
                  </a:txBody>
                  <a:tcPr>
                    <a:lnL w="0"/>
                    <a:lnR w="0"/>
                    <a:solidFill>
                      <a:prstClr val="black">
                        <a:lumOff val="100000"/>
                        <a:lumOff val="100000"/>
                      </a:prstClr>
                    </a:solidFill>
                  </a:tcPr>
                </a:tc>
              </a:tr>
              <a:tr h="0">
                <a:tc>
                  <a:txBody>
                    <a:bodyPr/>
                    <a:lstStyle/>
                    <a:p>
                      <a:pPr>
                        <a:defRPr sz="1000" b="0"/>
                      </a:pPr>
                      <a:r>
                        <a:rPr sz="1000"/>
                        <a:t>ESIMERKIKSI YHTEINEN UISTELUTAPAHTUMA  JOKA OLISI JÄRJESTETTÄVÄ LOMA-AIKOJEN PUITTEESSA.  TAI PATIKOINTITAPAHTUMA LUONNONKAUNIISSA KAINUULAISESSA  MAISEMASSA.  VAIN MIELIKUVITUS ON RAJANA TAPAHTUMIEN JÄRJESTÄMISEKSI.</a:t>
                      </a:r>
                    </a:p>
                  </a:txBody>
                  <a:tcPr>
                    <a:lnL w="0"/>
                    <a:lnR w="0"/>
                    <a:solidFill>
                      <a:prstClr val="black">
                        <a:lumOff val="100000"/>
                        <a:lumOff val="100000"/>
                      </a:prstClr>
                    </a:solidFill>
                  </a:tcPr>
                </a:tc>
              </a:tr>
              <a:tr h="0">
                <a:tc>
                  <a:txBody>
                    <a:bodyPr/>
                    <a:lstStyle/>
                    <a:p>
                      <a:pPr>
                        <a:defRPr sz="1000" b="0"/>
                      </a:pPr>
                      <a:r>
                        <a:rPr sz="1000"/>
                        <a:t>Monimuotoista Kuhmon kaupunginosiin/kyliin ja kylätoimikuntiin tutustumista. Yhteistyötä Kuhmon kotiseutuyhdistyksen sekä muiden kansalaisjärjestöjen kanssa. Muualla suomessa toimivien mökkiläistoimikuntien toimintaan tutustumista. Puhtaan ja terveellisen mökkiläisympäristön vaaliminen. Kuhmon historiaan perehtymistä.</a:t>
                      </a:r>
                    </a:p>
                  </a:txBody>
                  <a:tcPr>
                    <a:lnL w="0"/>
                    <a:lnR w="0"/>
                    <a:solidFill>
                      <a:prstClr val="black">
                        <a:lumOff val="100000"/>
                        <a:lumOff val="100000"/>
                      </a:prstClr>
                    </a:solidFill>
                  </a:tcPr>
                </a:tc>
              </a:tr>
              <a:tr h="0">
                <a:tc>
                  <a:txBody>
                    <a:bodyPr/>
                    <a:lstStyle/>
                    <a:p>
                      <a:pPr>
                        <a:defRPr sz="1000" b="0"/>
                      </a:pPr>
                      <a:r>
                        <a:rPr sz="1000"/>
                        <a:t>Monimuotoista Kuhmon kaupunginosiin/kyliin ja kylätoimikuntiin tutustumista. Yhteistyötä Kuhmon kotiseutuyhdistyksen sekä muiden kansalaisjärjestöjen kanssa. Muualla suomessa toimivien mökkiläistoimikuntien toimintaan tutustumista. Puhtaan ja terveellisen mökkiläisympäristön vaaliminen. Kuhmon historiaan perehtymistä.</a:t>
                      </a:r>
                    </a:p>
                  </a:txBody>
                  <a:tcPr>
                    <a:lnL w="0"/>
                    <a:lnR w="0"/>
                    <a:solidFill>
                      <a:prstClr val="black">
                        <a:lumOff val="100000"/>
                        <a:lumOff val="100000"/>
                      </a:prstClr>
                    </a:solidFill>
                  </a:tcPr>
                </a:tc>
              </a:tr>
              <a:tr h="0">
                <a:tc>
                  <a:txBody>
                    <a:bodyPr/>
                    <a:lstStyle/>
                    <a:p>
                      <a:pPr>
                        <a:defRPr sz="1000" b="0"/>
                      </a:pPr>
                      <a:r>
                        <a:rPr sz="1000"/>
                        <a:t>Kesätapahtuma kerran kesässä, jossa kaupungin johto mukana. Mökkiläisten puhtaan ruokaveden saanti helpoksi, ilman aikataulurajoituksia. Venepaikat kuntoon saariin veneellä matkustaville, omat vakiopaikat. Oma paikka autolle, koska rannat parkkeerataan miten sattuu ja se harmittaa, jos tulee kaukaa tavaroiden kanssa eikä saa autoa kunnolla parkeerattua, ja tavaroita pitää kantaa kaukaa veneeseen. Erikseen merkityt veneen laskupaikat kylille, eikä niin, että johonkin on vain muodostunut sellainen ja sitten laitetaan uhkauksia auton tuulilasiin, kun on auto muka veneenlaskupaikalla, vaikka sellaista siinä oikeasti ole olemassa. Saareen menijöille tämä joka kesän riesa ainakin Timoniemen sillan kupeessa.</a:t>
                      </a:r>
                    </a:p>
                  </a:txBody>
                  <a:tcPr>
                    <a:lnL w="0"/>
                    <a:lnR w="0"/>
                    <a:solidFill>
                      <a:prstClr val="black">
                        <a:lumOff val="100000"/>
                        <a:lumOff val="100000"/>
                      </a:prstClr>
                    </a:solidFill>
                  </a:tcPr>
                </a:tc>
              </a:tr>
              <a:tr h="0">
                <a:tc>
                  <a:txBody>
                    <a:bodyPr/>
                    <a:lstStyle/>
                    <a:p>
                      <a:pPr>
                        <a:defRPr sz="1000" b="0"/>
                      </a:pPr>
                      <a:r>
                        <a:rPr sz="1000"/>
                        <a:t>Yhteydenpitoa paikallisiin toimijoihin, muihin mökkiläisiin ja kuntaan.</a:t>
                      </a:r>
                    </a:p>
                  </a:txBody>
                  <a:tcPr>
                    <a:lnL w="0"/>
                    <a:lnR w="0"/>
                    <a:solidFill>
                      <a:prstClr val="black">
                        <a:lumOff val="100000"/>
                        <a:lumOff val="100000"/>
                      </a:prstClr>
                    </a:solidFill>
                  </a:tcPr>
                </a:tc>
              </a:tr>
              <a:tr h="0">
                <a:tc>
                  <a:txBody>
                    <a:bodyPr/>
                    <a:lstStyle/>
                    <a:p>
                      <a:pPr>
                        <a:defRPr sz="1000" b="0"/>
                      </a:pPr>
                      <a:r>
                        <a:rPr sz="1000"/>
                        <a:t>Toivon mökkiläisiä runsaimmin osallistumaan yhdessä tekemiseen ja luomaan sellainen ilmapiirin jossa yhdessä viihdytään. Esim. on alustvasti  suuniteltu tulevalle kesälle Kuhmoon rompemyynti tapahtumaan mökkiläisten osastoa mutta vaatii vielä paljon työtä toteutuakseen. Voisiko Kuhmon Kaupunki olla mukana esim. matkailu, loma-asunto tonttien yms. esittelyllä.</a:t>
                      </a:r>
                    </a:p>
                  </a:txBody>
                  <a:tcPr>
                    <a:lnL w="0"/>
                    <a:lnR w="0"/>
                    <a:solidFill>
                      <a:prstClr val="black">
                        <a:lumOff val="100000"/>
                        <a:lumOff val="100000"/>
                      </a:prstClr>
                    </a:solidFill>
                  </a:tcPr>
                </a:tc>
              </a:tr>
              <a:tr h="0">
                <a:tc>
                  <a:txBody>
                    <a:bodyPr/>
                    <a:lstStyle/>
                    <a:p>
                      <a:pPr>
                        <a:defRPr sz="1000" b="0"/>
                      </a:pPr>
                      <a:r>
                        <a:rPr sz="1000"/>
                        <a:t>Kesämessuilla ja tai Kamarimusiikin aikana torilla yhtenä päivänä voisi olla mökkiläisillä oma paikka jossa myyntiä esim. paitoja, lippiksiä ym.</a:t>
                      </a:r>
                    </a:p>
                    <a:p>
                      <a:r>
                        <a:rPr sz="1000"/>
                        <a:t>Jos löytyy porukkaa joka järjestää tälläistä toimintaa</a:t>
                      </a:r>
                    </a:p>
                  </a:txBody>
                  <a:tcPr>
                    <a:lnL w="0"/>
                    <a:lnR w="0"/>
                    <a:solidFill>
                      <a:prstClr val="black">
                        <a:lumOff val="100000"/>
                        <a:lumOff val="100000"/>
                      </a:prstClr>
                    </a:solidFill>
                  </a:tcPr>
                </a:tc>
              </a:tr>
              <a:tr h="0">
                <a:tc>
                  <a:txBody>
                    <a:bodyPr/>
                    <a:lstStyle/>
                    <a:p>
                      <a:pPr>
                        <a:defRPr sz="1000" b="0"/>
                      </a:pPr>
                      <a:r>
                        <a:rPr sz="1000"/>
                        <a:t>Sääntömääräiset kokoukset, mökkiläisten ja kylätoimikuntien yhteinen päivä, peräkonttikirppis, talkoot, toritapahtuma, retkiä kylille, esitelmiä Kuhmon historiasta, tutustuminen Tuupalan puukouluun.</a:t>
                      </a:r>
                    </a:p>
                    <a:p>
                      <a:endParaRPr sz="1000"/>
                    </a:p>
                    <a:p>
                      <a:r>
                        <a:rPr sz="1000"/>
                        <a:t>Mökkiläistoimikunnan kokoukset vain ajalla toukokuusta elokuuhun. Mökkikausi ei Kuhmossa ala huhtikuussa hankien keskellä, jolloin mökkiläiset eivät ole paikkakunnalla.</a:t>
                      </a:r>
                    </a:p>
                  </a:txBody>
                  <a:tcPr>
                    <a:lnL w="0"/>
                    <a:lnR w="0"/>
                    <a:solidFill>
                      <a:prstClr val="black">
                        <a:lumOff val="100000"/>
                        <a:lumOff val="100000"/>
                      </a:prstClr>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3. Kumpi päivä soveltuu paremmin seuraavan mökkiläistoimikunnan kokouspäiväksi?</a:t>
            </a:r>
          </a:p>
        </p:txBody>
      </p:sp>
      <p:sp>
        <p:nvSpPr>
          <p:cNvPr id="5" name="RepTitle"/>
          <p:cNvSpPr>
            <a:spLocks noGrp="1"/>
          </p:cNvSpPr>
          <p:nvPr>
            <p:ph sz="quarter" idx="14"/>
          </p:nvPr>
        </p:nvSpPr>
        <p:spPr/>
        <p:txBody>
          <a:bodyPr/>
          <a:lstStyle/>
          <a:p>
            <a:r>
              <a:rPr lang="en-US"/>
              <a:t>Mökkiläiskysely</a:t>
            </a:r>
          </a:p>
        </p:txBody>
      </p:sp>
      <p:graphicFrame>
        <p:nvGraphicFramePr>
          <p:cNvPr id="6" name="ChartObject"/>
          <p:cNvGraphicFramePr>
            <a:graphicFrameLocks noGrp="1"/>
          </p:cNvGraphicFramePr>
          <p:nvPr>
            <p:ph sz="quarter" idx="10"/>
          </p:nvPr>
        </p:nvGraphicFramePr>
        <p:xfrm>
          <a:off x="468313" y="908050"/>
          <a:ext cx="8207375" cy="54006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3. Kumpi päivä soveltuu paremmin seuraavan mökkiläistoimikunnan kokouspäiväksi?</a:t>
            </a:r>
          </a:p>
        </p:txBody>
      </p:sp>
      <p:sp>
        <p:nvSpPr>
          <p:cNvPr id="5" name="RepTitle"/>
          <p:cNvSpPr>
            <a:spLocks noGrp="1"/>
          </p:cNvSpPr>
          <p:nvPr>
            <p:ph sz="quarter" idx="14"/>
          </p:nvPr>
        </p:nvSpPr>
        <p:spPr/>
        <p:txBody>
          <a:bodyPr/>
          <a:lstStyle/>
          <a:p>
            <a:r>
              <a:rPr lang="en-US"/>
              <a:t>Mökkiläiskysely</a:t>
            </a:r>
          </a:p>
        </p:txBody>
      </p:sp>
      <p:sp>
        <p:nvSpPr>
          <p:cNvPr id="6" name="MetaFoot"/>
          <p:cNvSpPr>
            <a:spLocks noGrp="1"/>
          </p:cNvSpPr>
          <p:nvPr>
            <p:ph sz="quarter" idx="15"/>
          </p:nvPr>
        </p:nvSpPr>
        <p:spPr/>
        <p:txBody>
          <a:bodyPr/>
          <a:lstStyle/>
          <a:p>
            <a:endParaRPr lang="en-US"/>
          </a:p>
        </p:txBody>
      </p:sp>
      <p:graphicFrame>
        <p:nvGraphicFramePr>
          <p:cNvPr id="7" name="New Table"/>
          <p:cNvGraphicFramePr>
            <a:graphicFrameLocks noGrp="1"/>
          </p:cNvGraphicFramePr>
          <p:nvPr>
            <p:ph sz="quarter" idx="10"/>
          </p:nvPr>
        </p:nvGraphicFramePr>
        <p:xfrm>
          <a:off x="468313" y="908050"/>
          <a:ext cx="8207376" cy="975360"/>
        </p:xfrm>
        <a:graphic>
          <a:graphicData uri="http://schemas.openxmlformats.org/drawingml/2006/table">
            <a:tbl>
              <a:tblPr bandRow="1">
                <a:tableStyleId>{5C22544A-7EE6-4342-B048-85BDC9FD1C3A}</a:tableStyleId>
              </a:tblPr>
              <a:tblGrid>
                <a:gridCol w="4103688"/>
                <a:gridCol w="4103688"/>
              </a:tblGrid>
              <a:tr h="0">
                <a:tc>
                  <a:txBody>
                    <a:bodyPr/>
                    <a:lstStyle/>
                    <a:p>
                      <a:pPr>
                        <a:defRPr sz="1000"/>
                      </a:pPr>
                      <a:r>
                        <a:rPr b="1"/>
                        <a:t>Nimi</a:t>
                      </a:r>
                    </a:p>
                  </a:txBody>
                  <a:tcPr>
                    <a:lnL w="0"/>
                    <a:lnR w="0"/>
                    <a:lnT w="0"/>
                    <a:lnB w="12700">
                      <a:solidFill>
                        <a:srgbClr val="B4B4B4"/>
                      </a:solidFill>
                    </a:lnB>
                    <a:solidFill>
                      <a:prstClr val="black">
                        <a:lumOff val="100000"/>
                        <a:lumOff val="100000"/>
                      </a:prstClr>
                    </a:solidFill>
                  </a:tcPr>
                </a:tc>
                <a:tc>
                  <a:txBody>
                    <a:bodyPr/>
                    <a:lstStyle/>
                    <a:p>
                      <a:pPr>
                        <a:defRPr sz="1000"/>
                      </a:pPr>
                      <a:r>
                        <a:rPr b="1"/>
                        <a:t>Prosentti</a:t>
                      </a:r>
                    </a:p>
                  </a:txBody>
                  <a:tcPr>
                    <a:lnL w="0"/>
                    <a:lnR w="0"/>
                    <a:lnT w="0"/>
                    <a:lnB w="12700">
                      <a:solidFill>
                        <a:srgbClr val="B4B4B4"/>
                      </a:solidFill>
                    </a:lnB>
                    <a:solidFill>
                      <a:prstClr val="black">
                        <a:lumOff val="100000"/>
                        <a:lumOff val="100000"/>
                      </a:prstClr>
                    </a:solidFill>
                  </a:tcPr>
                </a:tc>
              </a:tr>
              <a:tr h="0">
                <a:tc>
                  <a:txBody>
                    <a:bodyPr/>
                    <a:lstStyle/>
                    <a:p>
                      <a:pPr>
                        <a:defRPr sz="1000"/>
                      </a:pPr>
                      <a:r>
                        <a:rPr/>
                        <a:t>14.4.2018</a:t>
                      </a:r>
                    </a:p>
                  </a:txBody>
                  <a:tcPr>
                    <a:lnL w="0"/>
                    <a:lnR w="0"/>
                    <a:lnT w="12700">
                      <a:solidFill>
                        <a:srgbClr val="B4B4B4"/>
                      </a:solidFill>
                    </a:lnT>
                    <a:lnB w="0"/>
                  </a:tcPr>
                </a:tc>
                <a:tc>
                  <a:txBody>
                    <a:bodyPr/>
                    <a:lstStyle/>
                    <a:p>
                      <a:pPr>
                        <a:defRPr sz="1000"/>
                      </a:pPr>
                      <a:r>
                        <a:rPr/>
                        <a:t>75,0%</a:t>
                      </a:r>
                    </a:p>
                  </a:txBody>
                  <a:tcPr>
                    <a:lnL w="0"/>
                    <a:lnR w="0"/>
                    <a:lnT w="12700">
                      <a:solidFill>
                        <a:srgbClr val="B4B4B4"/>
                      </a:solidFill>
                    </a:lnT>
                    <a:lnB w="0"/>
                  </a:tcPr>
                </a:tc>
              </a:tr>
              <a:tr h="0">
                <a:tc>
                  <a:txBody>
                    <a:bodyPr/>
                    <a:lstStyle/>
                    <a:p>
                      <a:pPr>
                        <a:defRPr sz="1000"/>
                      </a:pPr>
                      <a:r>
                        <a:rPr/>
                        <a:t> 21.4.2018</a:t>
                      </a:r>
                    </a:p>
                  </a:txBody>
                  <a:tcPr>
                    <a:lnL w="0"/>
                    <a:lnR w="0"/>
                    <a:lnT w="0"/>
                    <a:lnB w="12700">
                      <a:solidFill>
                        <a:srgbClr val="B4B4B4"/>
                      </a:solidFill>
                    </a:lnB>
                  </a:tcPr>
                </a:tc>
                <a:tc>
                  <a:txBody>
                    <a:bodyPr/>
                    <a:lstStyle/>
                    <a:p>
                      <a:pPr>
                        <a:defRPr sz="1000"/>
                      </a:pPr>
                      <a:r>
                        <a:rPr/>
                        <a:t>25,0%</a:t>
                      </a:r>
                    </a:p>
                  </a:txBody>
                  <a:tcPr>
                    <a:lnL w="0"/>
                    <a:lnR w="0"/>
                    <a:lnT w="0"/>
                    <a:lnB w="12700">
                      <a:solidFill>
                        <a:srgbClr val="B4B4B4"/>
                      </a:solidFill>
                    </a:lnB>
                  </a:tcPr>
                </a:tc>
              </a:tr>
              <a:tr h="0">
                <a:tc>
                  <a:txBody>
                    <a:bodyPr/>
                    <a:lstStyle/>
                    <a:p>
                      <a:pPr>
                        <a:defRPr sz="1000"/>
                      </a:pPr>
                      <a:r>
                        <a:rPr b="1"/>
                        <a:t>N</a:t>
                      </a:r>
                    </a:p>
                  </a:txBody>
                  <a:tcPr>
                    <a:lnL w="0"/>
                    <a:lnR w="0"/>
                    <a:lnT w="12700">
                      <a:solidFill>
                        <a:srgbClr val="B4B4B4"/>
                      </a:solidFill>
                    </a:lnT>
                    <a:lnB w="0"/>
                  </a:tcPr>
                </a:tc>
                <a:tc>
                  <a:txBody>
                    <a:bodyPr/>
                    <a:lstStyle/>
                    <a:p>
                      <a:pPr>
                        <a:defRPr sz="1000"/>
                      </a:pPr>
                      <a:r>
                        <a:rPr/>
                        <a:t>8</a:t>
                      </a:r>
                    </a:p>
                  </a:txBody>
                  <a:tcPr>
                    <a:lnL w="0"/>
                    <a:lnR w="0"/>
                    <a:lnT w="12700">
                      <a:solidFill>
                        <a:srgbClr val="B4B4B4"/>
                      </a:solidFill>
                    </a:lnT>
                    <a:lnB w="0"/>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normAutofit fontScale="90000"/>
          </a:bodyPr>
          <a:lstStyle/>
          <a:p>
            <a:r>
              <a:rPr lang="en-US"/>
              <a:t>4. Olisiko mahdollista, että Kuhmon kaupunginvaltuuston puheenjohtaja toimisi mökkiläistoimikunnan puheenjohtajana? </a:t>
            </a:r>
          </a:p>
        </p:txBody>
      </p:sp>
      <p:sp>
        <p:nvSpPr>
          <p:cNvPr id="4" name="PCont"/>
          <p:cNvSpPr>
            <a:spLocks noGrp="1"/>
          </p:cNvSpPr>
          <p:nvPr>
            <p:ph sz="quarter" idx="15"/>
          </p:nvPr>
        </p:nvSpPr>
        <p:spPr/>
        <p:txBody>
          <a:bodyPr/>
          <a:lstStyle/>
          <a:p>
            <a:endParaRPr lang="en-US"/>
          </a:p>
        </p:txBody>
      </p:sp>
      <p:sp>
        <p:nvSpPr>
          <p:cNvPr id="6" name="RepTitle"/>
          <p:cNvSpPr>
            <a:spLocks noGrp="1"/>
          </p:cNvSpPr>
          <p:nvPr>
            <p:ph sz="quarter" idx="16"/>
          </p:nvPr>
        </p:nvSpPr>
        <p:spPr/>
        <p:txBody>
          <a:bodyPr/>
          <a:lstStyle/>
          <a:p>
            <a:r>
              <a:rPr lang="en-US"/>
              <a:t>Mökkiläiskysely</a:t>
            </a:r>
          </a:p>
        </p:txBody>
      </p:sp>
      <p:sp>
        <p:nvSpPr>
          <p:cNvPr id="7" name="MetaFoot"/>
          <p:cNvSpPr>
            <a:spLocks noGrp="1"/>
          </p:cNvSpPr>
          <p:nvPr>
            <p:ph sz="quarter" idx="17"/>
          </p:nvPr>
        </p:nvSpPr>
        <p:spPr/>
        <p:txBody>
          <a:bodyPr/>
          <a:lstStyle/>
          <a:p>
            <a:endParaRPr lang="en-US"/>
          </a:p>
        </p:txBody>
      </p:sp>
      <p:graphicFrame>
        <p:nvGraphicFramePr>
          <p:cNvPr id="8" name="New Table"/>
          <p:cNvGraphicFramePr>
            <a:graphicFrameLocks noGrp="1"/>
          </p:cNvGraphicFramePr>
          <p:nvPr>
            <p:ph sz="quarter" idx="14"/>
          </p:nvPr>
        </p:nvGraphicFramePr>
        <p:xfrm>
          <a:off x="467544" y="836712"/>
          <a:ext cx="8207375" cy="4632960"/>
        </p:xfrm>
        <a:graphic>
          <a:graphicData uri="http://schemas.openxmlformats.org/drawingml/2006/table">
            <a:tbl>
              <a:tblPr>
                <a:tableStyleId>{5C22544A-7EE6-4342-B048-85BDC9FD1C3A}</a:tableStyleId>
              </a:tblPr>
              <a:tblGrid>
                <a:gridCol w="8207375"/>
              </a:tblGrid>
              <a:tr h="0">
                <a:tc>
                  <a:txBody>
                    <a:bodyPr/>
                    <a:lstStyle/>
                    <a:p>
                      <a:pPr>
                        <a:defRPr sz="1000" b="0"/>
                      </a:pPr>
                      <a:r>
                        <a:rPr sz="1000"/>
                        <a:t>Linkki kaupungin hallintoon mieluummin niin, että kaupunginjohtaja osallistuu  mökkiläistoimikunnan kokouksiin.</a:t>
                      </a:r>
                    </a:p>
                  </a:txBody>
                  <a:tcPr>
                    <a:lnL w="0"/>
                    <a:lnR w="0"/>
                    <a:solidFill>
                      <a:prstClr val="black">
                        <a:lumOff val="100000"/>
                        <a:lumOff val="100000"/>
                      </a:prstClr>
                    </a:solidFill>
                  </a:tcPr>
                </a:tc>
              </a:tr>
              <a:tr h="0">
                <a:tc>
                  <a:txBody>
                    <a:bodyPr/>
                    <a:lstStyle/>
                    <a:p>
                      <a:pPr>
                        <a:defRPr sz="1000" b="0"/>
                      </a:pPr>
                      <a:r>
                        <a:rPr sz="1000"/>
                        <a:t>SE OLISI HYVÄ RATKAISU  ASIOIDEN ETEENPÄIN VIEMISEKSI.</a:t>
                      </a:r>
                    </a:p>
                  </a:txBody>
                  <a:tcPr>
                    <a:lnL w="0"/>
                    <a:lnR w="0"/>
                    <a:solidFill>
                      <a:prstClr val="black">
                        <a:lumOff val="100000"/>
                        <a:lumOff val="100000"/>
                      </a:prstClr>
                    </a:solidFill>
                  </a:tcPr>
                </a:tc>
              </a:tr>
              <a:tr h="0">
                <a:tc>
                  <a:txBody>
                    <a:bodyPr/>
                    <a:lstStyle/>
                    <a:p>
                      <a:pPr>
                        <a:defRPr sz="1000" b="0"/>
                      </a:pPr>
                      <a:r>
                        <a:rPr sz="1000"/>
                        <a:t>Onkohan valtuuston puheenjohtajalla mahdollisesti aikaa keskittyä tarmokkaasti mökkiläistoimikunnan puheenjohtajuuteen. Voin omalta osaltani kertoa, että se vaatii tiivistä sitoutumista tehtävään. Kokemusta on ex-puheenjohtajana vuosilta 2015- 2017.</a:t>
                      </a:r>
                    </a:p>
                    <a:p>
                      <a:r>
                        <a:rPr sz="1000"/>
                        <a:t>Tärkeää olisi, että Kuhmossa asuvat, omassa kaungissa olevat mökin omistajat/haltijat osallistuisivat mökkiläistoimikunnan toimintaan. Nykyisessä mökkiläistoimikunnassa ei ole paikkakuntalaisia näkynyt, ainoastaan yleiskokouksessa oli kesällä 2017. Mökkiläistoimikunnan ohjesäännössä on, että kaupungin johdolla on mahdollista osallistua kokouksiin kutsuttaessa. Sihteerin tehtäviä hoitaa kaupungin osoit-tama toimihenkilö tai viranhaltija. Asiastahan täytyy keskustella, mitä tässä kohdassa on kysytty.</a:t>
                      </a:r>
                    </a:p>
                  </a:txBody>
                  <a:tcPr>
                    <a:lnL w="0"/>
                    <a:lnR w="0"/>
                    <a:solidFill>
                      <a:prstClr val="black">
                        <a:lumOff val="100000"/>
                        <a:lumOff val="100000"/>
                      </a:prstClr>
                    </a:solidFill>
                  </a:tcPr>
                </a:tc>
              </a:tr>
              <a:tr h="0">
                <a:tc>
                  <a:txBody>
                    <a:bodyPr/>
                    <a:lstStyle/>
                    <a:p>
                      <a:pPr>
                        <a:defRPr sz="1000" b="0"/>
                      </a:pPr>
                      <a:r>
                        <a:rPr sz="1000"/>
                        <a:t>Onkohan valtuuston puheenjohtajalla mahdollisesti aikaa keskittyä tarmokkaasti mökkiläistoimikunnan puheenjohtajuuteen. Voin omalta osaltani kertoa, että se vaatii tiivistä sitoutumista tehtävään. Kokemusta on ex-puheenjohtajana vuosilta 2015- 2017.</a:t>
                      </a:r>
                    </a:p>
                    <a:p>
                      <a:r>
                        <a:rPr sz="1000"/>
                        <a:t>Tärkeää olisi, että Kuhmossa asuvat, omassa kaungissa olevat mökin omistajat/haltijat osallistuisivat mökkiläistoimikunnan toimintaan. Nykyisessä mökkiläistoimikunnassa ei ole paikkakuntalaisia näkynyt, ainoastaan yleiskokouksessa oli kesällä 2017. Mökkiläistoimikunnan ohjesäännössä on, että kaupungin johdolla on mahdollista osallistua kokouksiin kutsuttaessa. Sihteerin tehtäviä hoitaa kaupungin osoit-tama toimihenkilö tai viranhaltija. Asiastahan täytyy keskustella, mitä tässä kohdassa on kysytty.</a:t>
                      </a:r>
                    </a:p>
                  </a:txBody>
                  <a:tcPr>
                    <a:lnL w="0"/>
                    <a:lnR w="0"/>
                    <a:solidFill>
                      <a:prstClr val="black">
                        <a:lumOff val="100000"/>
                        <a:lumOff val="100000"/>
                      </a:prstClr>
                    </a:solidFill>
                  </a:tcPr>
                </a:tc>
              </a:tr>
              <a:tr h="0">
                <a:tc>
                  <a:txBody>
                    <a:bodyPr/>
                    <a:lstStyle/>
                    <a:p>
                      <a:pPr>
                        <a:defRPr sz="1000" b="0"/>
                      </a:pPr>
                      <a:r>
                        <a:rPr sz="1000"/>
                        <a:t>Ainahan se mahdollista on, kun on paikkakunnalla, mutta silloin on vaara politisoitumiselle, kun nyt mökkiläistoimikunta ei kysy aatesuuntia. Tosin puheenjohtajia on hankala löytää, koska kukaan ei erityisemmin rakasta kesätöitä, kun tilaisuuksien järjestämisessäkin on oma vaivansa ja talvet ollaan kokonaan poissa Kuhmosta.  Mikäli politiikka pidetään pois, niin mikä ettei.</a:t>
                      </a:r>
                    </a:p>
                  </a:txBody>
                  <a:tcPr>
                    <a:lnL w="0"/>
                    <a:lnR w="0"/>
                    <a:solidFill>
                      <a:prstClr val="black">
                        <a:lumOff val="100000"/>
                        <a:lumOff val="100000"/>
                      </a:prstClr>
                    </a:solidFill>
                  </a:tcPr>
                </a:tc>
              </a:tr>
              <a:tr h="0">
                <a:tc>
                  <a:txBody>
                    <a:bodyPr/>
                    <a:lstStyle/>
                    <a:p>
                      <a:pPr>
                        <a:defRPr sz="1000" b="0"/>
                      </a:pPr>
                      <a:r>
                        <a:rPr sz="1000"/>
                        <a:t>Kyllä!</a:t>
                      </a:r>
                    </a:p>
                  </a:txBody>
                  <a:tcPr>
                    <a:lnL w="0"/>
                    <a:lnR w="0"/>
                    <a:solidFill>
                      <a:prstClr val="black">
                        <a:lumOff val="100000"/>
                        <a:lumOff val="100000"/>
                      </a:prstClr>
                    </a:solidFill>
                  </a:tcPr>
                </a:tc>
              </a:tr>
              <a:tr h="0">
                <a:tc>
                  <a:txBody>
                    <a:bodyPr/>
                    <a:lstStyle/>
                    <a:p>
                      <a:pPr>
                        <a:defRPr sz="1000" b="0"/>
                      </a:pPr>
                      <a:r>
                        <a:rPr sz="1000"/>
                        <a:t>Mielestäni hyvä asia kun ei  polittisoidu liikaa mihinkään yksittäiseen puolueseen.  Mökkiläistoimikunnan toiminnan pitää  olla avoin kaikille eikä leimaantua johonkin yksittäiseen poliittiseen ryhmään</a:t>
                      </a:r>
                    </a:p>
                  </a:txBody>
                  <a:tcPr>
                    <a:lnL w="0"/>
                    <a:lnR w="0"/>
                    <a:solidFill>
                      <a:prstClr val="black">
                        <a:lumOff val="100000"/>
                        <a:lumOff val="100000"/>
                      </a:prstClr>
                    </a:solidFill>
                  </a:tcPr>
                </a:tc>
              </a:tr>
              <a:tr h="0">
                <a:tc>
                  <a:txBody>
                    <a:bodyPr/>
                    <a:lstStyle/>
                    <a:p>
                      <a:pPr>
                        <a:defRPr sz="1000" b="0"/>
                      </a:pPr>
                      <a:r>
                        <a:rPr sz="1000"/>
                        <a:t>Kyllä se olisi mahdollista jos puheenjohtaja on Mökkiläishenkinen itse ja kiinnostunut mökkiläisten asioista</a:t>
                      </a:r>
                    </a:p>
                  </a:txBody>
                  <a:tcPr>
                    <a:lnL w="0"/>
                    <a:lnR w="0"/>
                    <a:solidFill>
                      <a:prstClr val="black">
                        <a:lumOff val="100000"/>
                        <a:lumOff val="100000"/>
                      </a:prstClr>
                    </a:solidFill>
                  </a:tcPr>
                </a:tc>
              </a:tr>
              <a:tr h="0">
                <a:tc>
                  <a:txBody>
                    <a:bodyPr/>
                    <a:lstStyle/>
                    <a:p>
                      <a:pPr>
                        <a:defRPr sz="1000" b="0"/>
                      </a:pPr>
                      <a:r>
                        <a:rPr sz="1000"/>
                        <a:t>Kaupunginvaltuuston puheenjohtaja voidaan kutsua kokoukseen, mutta toimikunnan puheenjohtajan tulee olla toimikunnan omasta  keskuudestaan valitsema henkilö.</a:t>
                      </a:r>
                    </a:p>
                    <a:p>
                      <a:endParaRPr sz="1000"/>
                    </a:p>
                    <a:p>
                      <a:r>
                        <a:rPr sz="1000"/>
                        <a:t>Sihteerin tulee olla kaupungin työntekijä.</a:t>
                      </a:r>
                    </a:p>
                  </a:txBody>
                  <a:tcPr>
                    <a:lnL w="0"/>
                    <a:lnR w="0"/>
                    <a:solidFill>
                      <a:prstClr val="black">
                        <a:lumOff val="100000"/>
                        <a:lumOff val="100000"/>
                      </a:prstClr>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5. Vapaa sana</a:t>
            </a:r>
          </a:p>
        </p:txBody>
      </p:sp>
      <p:sp>
        <p:nvSpPr>
          <p:cNvPr id="4" name="PCont"/>
          <p:cNvSpPr>
            <a:spLocks noGrp="1"/>
          </p:cNvSpPr>
          <p:nvPr>
            <p:ph sz="quarter" idx="15"/>
          </p:nvPr>
        </p:nvSpPr>
        <p:spPr/>
        <p:txBody>
          <a:bodyPr/>
          <a:lstStyle/>
          <a:p>
            <a:endParaRPr lang="en-US"/>
          </a:p>
        </p:txBody>
      </p:sp>
      <p:sp>
        <p:nvSpPr>
          <p:cNvPr id="6" name="RepTitle"/>
          <p:cNvSpPr>
            <a:spLocks noGrp="1"/>
          </p:cNvSpPr>
          <p:nvPr>
            <p:ph sz="quarter" idx="16"/>
          </p:nvPr>
        </p:nvSpPr>
        <p:spPr/>
        <p:txBody>
          <a:bodyPr/>
          <a:lstStyle/>
          <a:p>
            <a:r>
              <a:rPr lang="en-US"/>
              <a:t>Mökkiläiskysely</a:t>
            </a:r>
          </a:p>
        </p:txBody>
      </p:sp>
      <p:sp>
        <p:nvSpPr>
          <p:cNvPr id="7" name="MetaFoot"/>
          <p:cNvSpPr>
            <a:spLocks noGrp="1"/>
          </p:cNvSpPr>
          <p:nvPr>
            <p:ph sz="quarter" idx="17"/>
          </p:nvPr>
        </p:nvSpPr>
        <p:spPr/>
        <p:txBody>
          <a:bodyPr/>
          <a:lstStyle/>
          <a:p>
            <a:endParaRPr lang="en-US"/>
          </a:p>
        </p:txBody>
      </p:sp>
      <p:graphicFrame>
        <p:nvGraphicFramePr>
          <p:cNvPr id="8" name="New Table"/>
          <p:cNvGraphicFramePr>
            <a:graphicFrameLocks noGrp="1"/>
          </p:cNvGraphicFramePr>
          <p:nvPr>
            <p:ph sz="quarter" idx="14"/>
          </p:nvPr>
        </p:nvGraphicFramePr>
        <p:xfrm>
          <a:off x="467544" y="836712"/>
          <a:ext cx="8207375" cy="2865120"/>
        </p:xfrm>
        <a:graphic>
          <a:graphicData uri="http://schemas.openxmlformats.org/drawingml/2006/table">
            <a:tbl>
              <a:tblPr>
                <a:tableStyleId>{5C22544A-7EE6-4342-B048-85BDC9FD1C3A}</a:tableStyleId>
              </a:tblPr>
              <a:tblGrid>
                <a:gridCol w="8207375"/>
              </a:tblGrid>
              <a:tr h="0">
                <a:tc>
                  <a:txBody>
                    <a:bodyPr/>
                    <a:lstStyle/>
                    <a:p>
                      <a:pPr>
                        <a:defRPr sz="1000" b="0"/>
                      </a:pPr>
                      <a:r>
                        <a:rPr sz="1000"/>
                        <a:t>Toiminta pitäisi saada paljon aktiivisemmaksi kuin mitä se on ollut. Mökkiläistoimikunnan jäsenet ovat luonnostaan aktiivisia (eivät olisi mökkiläistoimikunnassa, jos eivät olisi), mutta toiminnan suunnittelua ja toteutusta pitäisi selkeyttää/jäntevöittää/saada jäsenet toimimaan tiimeinä.</a:t>
                      </a:r>
                    </a:p>
                  </a:txBody>
                  <a:tcPr>
                    <a:lnL w="0"/>
                    <a:lnR w="0"/>
                    <a:solidFill>
                      <a:prstClr val="black">
                        <a:lumOff val="100000"/>
                        <a:lumOff val="100000"/>
                      </a:prstClr>
                    </a:solidFill>
                  </a:tcPr>
                </a:tc>
              </a:tr>
              <a:tr h="0">
                <a:tc>
                  <a:txBody>
                    <a:bodyPr/>
                    <a:lstStyle/>
                    <a:p>
                      <a:pPr>
                        <a:defRPr sz="1000" b="0"/>
                      </a:pPr>
                      <a:r>
                        <a:rPr sz="1000"/>
                        <a:t>MÖKKILÄISET PITÄISI SAADA PUHALTAMAAN YHTEEN HIILEEN.</a:t>
                      </a:r>
                    </a:p>
                  </a:txBody>
                  <a:tcPr>
                    <a:lnL w="0"/>
                    <a:lnR w="0"/>
                    <a:solidFill>
                      <a:prstClr val="black">
                        <a:lumOff val="100000"/>
                        <a:lumOff val="100000"/>
                      </a:prstClr>
                    </a:solidFill>
                  </a:tcPr>
                </a:tc>
              </a:tr>
              <a:tr h="0">
                <a:tc>
                  <a:txBody>
                    <a:bodyPr/>
                    <a:lstStyle/>
                    <a:p>
                      <a:pPr>
                        <a:defRPr sz="1000" b="0"/>
                      </a:pPr>
                      <a:r>
                        <a:rPr sz="1000"/>
                        <a:t>Vesistöistä sekä ympäristöstä tulee pitää hyvää huolta viihtymiseen ja virkistyksen edistämiseksi. Kellojärven vesistön, Konapinkosken ja Kuurtajankosken kuntoon tulee kiinnittää erityistä huolta ja ryhtyä kunnostamaan yhteistyökumppaneiden kanssa.</a:t>
                      </a:r>
                    </a:p>
                  </a:txBody>
                  <a:tcPr>
                    <a:lnL w="0"/>
                    <a:lnR w="0"/>
                    <a:solidFill>
                      <a:prstClr val="black">
                        <a:lumOff val="100000"/>
                        <a:lumOff val="100000"/>
                      </a:prstClr>
                    </a:solidFill>
                  </a:tcPr>
                </a:tc>
              </a:tr>
              <a:tr h="0">
                <a:tc>
                  <a:txBody>
                    <a:bodyPr/>
                    <a:lstStyle/>
                    <a:p>
                      <a:pPr>
                        <a:defRPr sz="1000" b="0"/>
                      </a:pPr>
                      <a:r>
                        <a:rPr sz="1000"/>
                        <a:t>Vesistöistä sekä ympäristöstä tulee pitää hyvää huolta viihtymiseen ja virkistyksen edistämiseksi. Kellojärven vesistön, Konapinkosken ja Kuurtajankosken kuntoon tulee kiinnittää erityistä huolta ja ryhtyä kunnostamaan yhteistyökumppaneiden kanssa.</a:t>
                      </a:r>
                    </a:p>
                  </a:txBody>
                  <a:tcPr>
                    <a:lnL w="0"/>
                    <a:lnR w="0"/>
                    <a:solidFill>
                      <a:prstClr val="black">
                        <a:lumOff val="100000"/>
                        <a:lumOff val="100000"/>
                      </a:prstClr>
                    </a:solidFill>
                  </a:tcPr>
                </a:tc>
              </a:tr>
              <a:tr h="0">
                <a:tc>
                  <a:txBody>
                    <a:bodyPr/>
                    <a:lstStyle/>
                    <a:p>
                      <a:pPr>
                        <a:defRPr sz="1000" b="0"/>
                      </a:pPr>
                      <a:r>
                        <a:rPr sz="1000"/>
                        <a:t>Kuhmo on kaunis mökkipaikkakunta ja ihmiset ystävällisiä!</a:t>
                      </a:r>
                    </a:p>
                  </a:txBody>
                  <a:tcPr>
                    <a:lnL w="0"/>
                    <a:lnR w="0"/>
                    <a:solidFill>
                      <a:prstClr val="black">
                        <a:lumOff val="100000"/>
                        <a:lumOff val="100000"/>
                      </a:prstClr>
                    </a:solidFill>
                  </a:tcPr>
                </a:tc>
              </a:tr>
              <a:tr h="0">
                <a:tc>
                  <a:txBody>
                    <a:bodyPr/>
                    <a:lstStyle/>
                    <a:p>
                      <a:pPr>
                        <a:defRPr sz="1000" b="0"/>
                      </a:pPr>
                      <a:r>
                        <a:rPr sz="1000"/>
                        <a:t>Mökkiläistoimikunnan toimintaa tulisi kehittää edelleen ja sitä kautta määritellä tavoitteet, tehtvät ja vastuut uudelleen.</a:t>
                      </a:r>
                    </a:p>
                  </a:txBody>
                  <a:tcPr>
                    <a:lnL w="0"/>
                    <a:lnR w="0"/>
                    <a:solidFill>
                      <a:prstClr val="black">
                        <a:lumOff val="100000"/>
                        <a:lumOff val="100000"/>
                      </a:prstClr>
                    </a:solidFill>
                  </a:tcPr>
                </a:tc>
              </a:tr>
              <a:tr h="0">
                <a:tc>
                  <a:txBody>
                    <a:bodyPr/>
                    <a:lstStyle/>
                    <a:p>
                      <a:pPr>
                        <a:defRPr sz="1000" b="0"/>
                      </a:pPr>
                      <a:r>
                        <a:rPr sz="1000"/>
                        <a:t>Toimikunnalla pitäisi olla sähköpostisivut. Kaikki ei halua olla Feisbookissa</a:t>
                      </a:r>
                    </a:p>
                    <a:p>
                      <a:r>
                        <a:rPr sz="1000"/>
                        <a:t>Kuhmossa kiinteistön omistajilla pitäisi olla saman hintaiset kalastusluvat kuin paikkakuntalaisilla.</a:t>
                      </a:r>
                    </a:p>
                  </a:txBody>
                  <a:tcPr>
                    <a:lnL w="0"/>
                    <a:lnR w="0"/>
                    <a:solidFill>
                      <a:prstClr val="black">
                        <a:lumOff val="100000"/>
                        <a:lumOff val="100000"/>
                      </a:prstClr>
                    </a:solidFill>
                  </a:tcPr>
                </a:tc>
              </a:tr>
              <a:tr h="0">
                <a:tc>
                  <a:txBody>
                    <a:bodyPr/>
                    <a:lstStyle/>
                    <a:p>
                      <a:pPr>
                        <a:defRPr sz="1000" b="0"/>
                      </a:pPr>
                      <a:r>
                        <a:rPr sz="1000"/>
                        <a:t>Mökkiläisliite Kuhmolaiseen, jossa tiedottamista, uutisia, mökkiläisten kuulumisia, kesämökkien esittelyä.  </a:t>
                      </a:r>
                    </a:p>
                    <a:p>
                      <a:endParaRPr sz="1000"/>
                    </a:p>
                    <a:p>
                      <a:r>
                        <a:rPr sz="1000"/>
                        <a:t>Jos mökkiläisten yhteystiedot ovat esim. kaupungin tiedossa, suoraa tiedottamista sähköpostitse. Ei Facebookin kautta, koska kaikki eivät ole Facebookissa.</a:t>
                      </a:r>
                    </a:p>
                  </a:txBody>
                  <a:tcPr>
                    <a:lnL w="0"/>
                    <a:lnR w="0"/>
                    <a:solidFill>
                      <a:prstClr val="black">
                        <a:lumOff val="100000"/>
                        <a:lumOff val="100000"/>
                      </a:prstClr>
                    </a:solidFill>
                  </a:tcPr>
                </a:tc>
              </a:tr>
            </a:tbl>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18449"/>
  <p:tag name="AS_OS" val="Microsoft Windows NT 6.2.9200.0"/>
  <p:tag name="AS_RELEASE_DATE" val="2013.05.24"/>
  <p:tag name="AS_TITLE" val="Aspose.Slides for .NET 4.0"/>
  <p:tag name="AS_VERSION" val="7.5.1.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New">
  <a:themeElements>
    <a:clrScheme name="Custom 22">
      <a:dk1>
        <a:sysClr val="windowText" lastClr="000000"/>
      </a:dk1>
      <a:lt1>
        <a:srgbClr val="7F7F7F"/>
      </a:lt1>
      <a:dk2>
        <a:srgbClr val="1F497D"/>
      </a:dk2>
      <a:lt2>
        <a:srgbClr val="EEECE1"/>
      </a:lt2>
      <a:accent1>
        <a:srgbClr val="E5E5E5"/>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ant" typeface="新細明體"/>
        <a:font script="Telu" typeface="Gautami"/>
        <a:font script="Ethi" typeface="Nyala"/>
        <a:font script="Jpan" typeface="ＭＳ ゴシック"/>
        <a:font script="Sinh" typeface="Iskoola Pota"/>
        <a:font script="Deva" typeface="Mangal"/>
        <a:font script="Knda" typeface="Tunga"/>
        <a:font script="Tibt" typeface="Microsoft Himalaya"/>
        <a:font script="Khmr" typeface="MoolBoran"/>
        <a:font script="Taml" typeface="Latha"/>
        <a:font script="Hebr" typeface="Times New Roman"/>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ant" typeface="新細明體"/>
        <a:font script="Telu" typeface="Gautami"/>
        <a:font script="Ethi" typeface="Nyala"/>
        <a:font script="Jpan" typeface="ＭＳ 明朝"/>
        <a:font script="Sinh" typeface="Iskoola Pota"/>
        <a:font script="Deva" typeface="Mangal"/>
        <a:font script="Knda" typeface="Tunga"/>
        <a:font script="Tibt" typeface="Microsoft Himalaya"/>
        <a:font script="Khmr" typeface="DaunPenh"/>
        <a:font script="Taml" typeface="Latha"/>
        <a:font script="Hebr" typeface="Arial"/>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tileRect/>
        </a:gradFill>
        <a:blipFill rotWithShape="1">
          <a:blip xmlns:r="http://schemas.openxmlformats.org/officeDocument/2006/relationships" r:embed="rId1">
            <a:duotone>
              <a:schemeClr val="phClr">
                <a:tint val="97000"/>
              </a:schemeClr>
              <a:schemeClr val="phClr">
                <a:shade val="96000"/>
              </a:schemeClr>
            </a:duotone>
          </a:blip>
          <a:srcRect/>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ThemeNew</Template>
  <TotalTime>824</TotalTime>
  <Words>1229</Words>
  <Application>Microsoft Office PowerPoint</Application>
  <PresentationFormat>Näytössä katseltava diaesitys (4:3)</PresentationFormat>
  <Paragraphs>69</Paragraphs>
  <Slides>6</Slides>
  <Notes>0</Notes>
  <HiddenSlides>0</HiddenSlides>
  <MMClips>0</MMClips>
  <ScaleCrop>false</ScaleCrop>
  <HeadingPairs>
    <vt:vector size="4" baseType="variant">
      <vt:variant>
        <vt:lpstr>Teema</vt:lpstr>
      </vt:variant>
      <vt:variant>
        <vt:i4>1</vt:i4>
      </vt:variant>
      <vt:variant>
        <vt:lpstr>Dian otsikot</vt:lpstr>
      </vt:variant>
      <vt:variant>
        <vt:i4>6</vt:i4>
      </vt:variant>
    </vt:vector>
  </HeadingPairs>
  <TitlesOfParts>
    <vt:vector size="7" baseType="lpstr">
      <vt:lpstr>ThemeNew</vt:lpstr>
      <vt:lpstr>1. Minkälainen tulisi olla Kuhmon mökkiläistoimikunnan rooli osana kaupungin päätöksentekoa?</vt:lpstr>
      <vt:lpstr>2. Minkälaista toimintaa toivot?</vt:lpstr>
      <vt:lpstr>3. Kumpi päivä soveltuu paremmin seuraavan mökkiläistoimikunnan kokouspäiväksi?</vt:lpstr>
      <vt:lpstr>3. Kumpi päivä soveltuu paremmin seuraavan mökkiläistoimikunnan kokouspäiväksi?</vt:lpstr>
      <vt:lpstr>4. Olisiko mahdollista, että Kuhmon kaupunginvaltuuston puheenjohtaja toimisi mökkiläistoimikunnan puheenjohtajana? </vt:lpstr>
      <vt:lpstr>5. Vapaa sana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abc</dc:creator>
  <cp:lastModifiedBy>Heikkinen Eliisa</cp:lastModifiedBy>
  <cp:revision>382</cp:revision>
  <dcterms:created xsi:type="dcterms:W3CDTF">2013-05-14T13:56:12Z</dcterms:created>
  <dcterms:modified xsi:type="dcterms:W3CDTF">2018-04-10T09:44:40Z</dcterms:modified>
</cp:coreProperties>
</file>